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8"/>
  </p:notesMasterIdLst>
  <p:sldIdLst>
    <p:sldId id="390" r:id="rId5"/>
    <p:sldId id="383" r:id="rId6"/>
    <p:sldId id="386" r:id="rId7"/>
    <p:sldId id="404" r:id="rId8"/>
    <p:sldId id="415" r:id="rId9"/>
    <p:sldId id="405" r:id="rId10"/>
    <p:sldId id="406" r:id="rId11"/>
    <p:sldId id="414" r:id="rId12"/>
    <p:sldId id="409" r:id="rId13"/>
    <p:sldId id="410" r:id="rId14"/>
    <p:sldId id="411" r:id="rId15"/>
    <p:sldId id="407" r:id="rId16"/>
    <p:sldId id="408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4E1A"/>
    <a:srgbClr val="7C78F0"/>
    <a:srgbClr val="000000"/>
    <a:srgbClr val="D9D9D9"/>
    <a:srgbClr val="E82F58"/>
    <a:srgbClr val="2BDFC0"/>
    <a:srgbClr val="979797"/>
    <a:srgbClr val="63636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565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7BBE6FB-4983-42F5-B216-1A2ADEE7DF7A}" type="datetimeFigureOut">
              <a:rPr lang="zh-CN" altLang="en-US" smtClean="0"/>
              <a:pPr/>
              <a:t>2023/11/8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735503-9D21-443F-BC18-5459550EB7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3B72B08-FB59-868A-1B1E-E5A5E4535D50}"/>
              </a:ext>
            </a:extLst>
          </p:cNvPr>
          <p:cNvSpPr/>
          <p:nvPr userDrawn="1"/>
        </p:nvSpPr>
        <p:spPr>
          <a:xfrm>
            <a:off x="0" y="1643575"/>
            <a:ext cx="12192000" cy="2625969"/>
          </a:xfrm>
          <a:prstGeom prst="roundRect">
            <a:avLst>
              <a:gd name="adj" fmla="val 13475"/>
            </a:avLst>
          </a:prstGeom>
          <a:solidFill>
            <a:schemeClr val="accent2"/>
          </a:solidFill>
          <a:ln>
            <a:noFill/>
          </a:ln>
          <a:effectLst>
            <a:outerShdw blurRad="127000" dist="76200" dir="5400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C04B4F8A-FB6A-5E39-3F9B-9F80D4395C56}"/>
              </a:ext>
            </a:extLst>
          </p:cNvPr>
          <p:cNvSpPr/>
          <p:nvPr userDrawn="1"/>
        </p:nvSpPr>
        <p:spPr>
          <a:xfrm>
            <a:off x="3474720" y="-9168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FFB8B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50410B5-8B5A-5CE2-0804-ED52435A650B}"/>
              </a:ext>
            </a:extLst>
          </p:cNvPr>
          <p:cNvGrpSpPr/>
          <p:nvPr userDrawn="1"/>
        </p:nvGrpSpPr>
        <p:grpSpPr>
          <a:xfrm>
            <a:off x="8239746" y="1885950"/>
            <a:ext cx="3251189" cy="2141220"/>
            <a:chOff x="6454812" y="906912"/>
            <a:chExt cx="1301182" cy="856953"/>
          </a:xfrm>
          <a:effectLst>
            <a:outerShdw blurRad="254000" dist="127000" dir="5400000" algn="ctr" rotWithShape="0">
              <a:schemeClr val="bg1">
                <a:alpha val="30000"/>
              </a:schemeClr>
            </a:outerShdw>
          </a:effectLst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C169355-E5EB-98F3-F0D4-28CB05CD66C4}"/>
                </a:ext>
              </a:extLst>
            </p:cNvPr>
            <p:cNvSpPr/>
            <p:nvPr/>
          </p:nvSpPr>
          <p:spPr>
            <a:xfrm>
              <a:off x="6680969" y="1246688"/>
              <a:ext cx="857250" cy="517177"/>
            </a:xfrm>
            <a:custGeom>
              <a:avLst/>
              <a:gdLst>
                <a:gd name="connsiteX0" fmla="*/ 428397 w 857250"/>
                <a:gd name="connsiteY0" fmla="*/ 516997 h 517177"/>
                <a:gd name="connsiteX1" fmla="*/ 25031 w 857250"/>
                <a:gd name="connsiteY1" fmla="*/ 428654 h 517177"/>
                <a:gd name="connsiteX2" fmla="*/ -228 w 857250"/>
                <a:gd name="connsiteY2" fmla="*/ 389563 h 517177"/>
                <a:gd name="connsiteX3" fmla="*/ -228 w 857250"/>
                <a:gd name="connsiteY3" fmla="*/ 42682 h 517177"/>
                <a:gd name="connsiteX4" fmla="*/ 42635 w 857250"/>
                <a:gd name="connsiteY4" fmla="*/ -180 h 517177"/>
                <a:gd name="connsiteX5" fmla="*/ 814160 w 857250"/>
                <a:gd name="connsiteY5" fmla="*/ -180 h 517177"/>
                <a:gd name="connsiteX6" fmla="*/ 857022 w 857250"/>
                <a:gd name="connsiteY6" fmla="*/ 42682 h 517177"/>
                <a:gd name="connsiteX7" fmla="*/ 857022 w 857250"/>
                <a:gd name="connsiteY7" fmla="*/ 389564 h 517177"/>
                <a:gd name="connsiteX8" fmla="*/ 831763 w 857250"/>
                <a:gd name="connsiteY8" fmla="*/ 428654 h 517177"/>
                <a:gd name="connsiteX9" fmla="*/ 831763 w 857250"/>
                <a:gd name="connsiteY9" fmla="*/ 428654 h 517177"/>
                <a:gd name="connsiteX10" fmla="*/ 428397 w 857250"/>
                <a:gd name="connsiteY10" fmla="*/ 516997 h 51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0" h="517177">
                  <a:moveTo>
                    <a:pt x="428397" y="516997"/>
                  </a:moveTo>
                  <a:cubicBezTo>
                    <a:pt x="289243" y="516083"/>
                    <a:pt x="151829" y="485988"/>
                    <a:pt x="25031" y="428654"/>
                  </a:cubicBezTo>
                  <a:cubicBezTo>
                    <a:pt x="9609" y="421781"/>
                    <a:pt x="-299" y="406447"/>
                    <a:pt x="-228" y="389563"/>
                  </a:cubicBezTo>
                  <a:lnTo>
                    <a:pt x="-228" y="42682"/>
                  </a:lnTo>
                  <a:cubicBezTo>
                    <a:pt x="-201" y="19021"/>
                    <a:pt x="18974" y="-154"/>
                    <a:pt x="42635" y="-180"/>
                  </a:cubicBezTo>
                  <a:lnTo>
                    <a:pt x="814160" y="-180"/>
                  </a:lnTo>
                  <a:cubicBezTo>
                    <a:pt x="837821" y="-154"/>
                    <a:pt x="856996" y="19021"/>
                    <a:pt x="857022" y="42682"/>
                  </a:cubicBezTo>
                  <a:lnTo>
                    <a:pt x="857022" y="389564"/>
                  </a:lnTo>
                  <a:cubicBezTo>
                    <a:pt x="857093" y="406448"/>
                    <a:pt x="847186" y="421781"/>
                    <a:pt x="831763" y="428654"/>
                  </a:cubicBezTo>
                  <a:lnTo>
                    <a:pt x="831763" y="428654"/>
                  </a:lnTo>
                  <a:cubicBezTo>
                    <a:pt x="704966" y="485988"/>
                    <a:pt x="567551" y="516084"/>
                    <a:pt x="428397" y="51699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4624CDA-F778-F34D-13BD-67E9CF168908}"/>
                </a:ext>
              </a:extLst>
            </p:cNvPr>
            <p:cNvSpPr/>
            <p:nvPr/>
          </p:nvSpPr>
          <p:spPr>
            <a:xfrm>
              <a:off x="6454812" y="906912"/>
              <a:ext cx="1301182" cy="575937"/>
            </a:xfrm>
            <a:custGeom>
              <a:avLst/>
              <a:gdLst>
                <a:gd name="connsiteX0" fmla="*/ 654449 w 1301182"/>
                <a:gd name="connsiteY0" fmla="*/ 575757 h 575937"/>
                <a:gd name="connsiteX1" fmla="*/ 637793 w 1301182"/>
                <a:gd name="connsiteY1" fmla="*/ 572408 h 575937"/>
                <a:gd name="connsiteX2" fmla="*/ 25984 w 1301182"/>
                <a:gd name="connsiteY2" fmla="*/ 314285 h 575937"/>
                <a:gd name="connsiteX3" fmla="*/ 3153 w 1301182"/>
                <a:gd name="connsiteY3" fmla="*/ 258137 h 575937"/>
                <a:gd name="connsiteX4" fmla="*/ 27442 w 1301182"/>
                <a:gd name="connsiteY4" fmla="*/ 234722 h 575937"/>
                <a:gd name="connsiteX5" fmla="*/ 639259 w 1301182"/>
                <a:gd name="connsiteY5" fmla="*/ 2620 h 575937"/>
                <a:gd name="connsiteX6" fmla="*/ 669847 w 1301182"/>
                <a:gd name="connsiteY6" fmla="*/ 2685 h 575937"/>
                <a:gd name="connsiteX7" fmla="*/ 1273466 w 1301182"/>
                <a:gd name="connsiteY7" fmla="*/ 234787 h 575937"/>
                <a:gd name="connsiteX8" fmla="*/ 1298087 w 1301182"/>
                <a:gd name="connsiteY8" fmla="*/ 290180 h 575937"/>
                <a:gd name="connsiteX9" fmla="*/ 1274933 w 1301182"/>
                <a:gd name="connsiteY9" fmla="*/ 314205 h 575937"/>
                <a:gd name="connsiteX10" fmla="*/ 671307 w 1301182"/>
                <a:gd name="connsiteY10" fmla="*/ 572325 h 575937"/>
                <a:gd name="connsiteX11" fmla="*/ 654449 w 1301182"/>
                <a:gd name="connsiteY11" fmla="*/ 575757 h 57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1182" h="575937">
                  <a:moveTo>
                    <a:pt x="654449" y="575757"/>
                  </a:moveTo>
                  <a:cubicBezTo>
                    <a:pt x="648729" y="575762"/>
                    <a:pt x="643066" y="574623"/>
                    <a:pt x="637793" y="572408"/>
                  </a:cubicBezTo>
                  <a:lnTo>
                    <a:pt x="25984" y="314285"/>
                  </a:lnTo>
                  <a:cubicBezTo>
                    <a:pt x="4174" y="305084"/>
                    <a:pt x="-6047" y="279946"/>
                    <a:pt x="3153" y="258137"/>
                  </a:cubicBezTo>
                  <a:cubicBezTo>
                    <a:pt x="7708" y="247340"/>
                    <a:pt x="16485" y="238878"/>
                    <a:pt x="27442" y="234722"/>
                  </a:cubicBezTo>
                  <a:lnTo>
                    <a:pt x="639259" y="2620"/>
                  </a:lnTo>
                  <a:cubicBezTo>
                    <a:pt x="649113" y="-1136"/>
                    <a:pt x="660009" y="-1113"/>
                    <a:pt x="669847" y="2685"/>
                  </a:cubicBezTo>
                  <a:lnTo>
                    <a:pt x="1273466" y="234787"/>
                  </a:lnTo>
                  <a:cubicBezTo>
                    <a:pt x="1295561" y="243284"/>
                    <a:pt x="1306584" y="268084"/>
                    <a:pt x="1298087" y="290180"/>
                  </a:cubicBezTo>
                  <a:cubicBezTo>
                    <a:pt x="1293931" y="300987"/>
                    <a:pt x="1285579" y="309653"/>
                    <a:pt x="1274933" y="314205"/>
                  </a:cubicBezTo>
                  <a:lnTo>
                    <a:pt x="671307" y="572325"/>
                  </a:lnTo>
                  <a:cubicBezTo>
                    <a:pt x="665977" y="574595"/>
                    <a:pt x="660242" y="575762"/>
                    <a:pt x="654449" y="5757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A4203F1E-57BE-67C7-097E-B51A5E3E78D1}"/>
                </a:ext>
              </a:extLst>
            </p:cNvPr>
            <p:cNvSpPr/>
            <p:nvPr/>
          </p:nvSpPr>
          <p:spPr>
            <a:xfrm>
              <a:off x="6695257" y="1584825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8186C6B-B9B1-AFB6-8579-8991E1C9B093}"/>
                </a:ext>
              </a:extLst>
            </p:cNvPr>
            <p:cNvSpPr/>
            <p:nvPr/>
          </p:nvSpPr>
          <p:spPr>
            <a:xfrm>
              <a:off x="6463517" y="1168722"/>
              <a:ext cx="1291686" cy="315225"/>
            </a:xfrm>
            <a:custGeom>
              <a:avLst/>
              <a:gdLst>
                <a:gd name="connsiteX0" fmla="*/ 1268314 w 1291686"/>
                <a:gd name="connsiteY0" fmla="*/ 15757 h 315225"/>
                <a:gd name="connsiteX1" fmla="*/ 664685 w 1291686"/>
                <a:gd name="connsiteY1" fmla="*/ 273877 h 315225"/>
                <a:gd name="connsiteX2" fmla="*/ 634896 w 1291686"/>
                <a:gd name="connsiteY2" fmla="*/ 273949 h 315225"/>
                <a:gd name="connsiteX3" fmla="*/ 23087 w 1291686"/>
                <a:gd name="connsiteY3" fmla="*/ 15833 h 315225"/>
                <a:gd name="connsiteX4" fmla="*/ 4870 w 1291686"/>
                <a:gd name="connsiteY4" fmla="*/ -180 h 315225"/>
                <a:gd name="connsiteX5" fmla="*/ 18830 w 1291686"/>
                <a:gd name="connsiteY5" fmla="*/ 51820 h 315225"/>
                <a:gd name="connsiteX6" fmla="*/ 23087 w 1291686"/>
                <a:gd name="connsiteY6" fmla="*/ 53933 h 315225"/>
                <a:gd name="connsiteX7" fmla="*/ 634896 w 1291686"/>
                <a:gd name="connsiteY7" fmla="*/ 312049 h 315225"/>
                <a:gd name="connsiteX8" fmla="*/ 664685 w 1291686"/>
                <a:gd name="connsiteY8" fmla="*/ 311977 h 315225"/>
                <a:gd name="connsiteX9" fmla="*/ 1268314 w 1291686"/>
                <a:gd name="connsiteY9" fmla="*/ 53857 h 315225"/>
                <a:gd name="connsiteX10" fmla="*/ 1288396 w 1291686"/>
                <a:gd name="connsiteY10" fmla="*/ 3900 h 315225"/>
                <a:gd name="connsiteX11" fmla="*/ 1286359 w 1291686"/>
                <a:gd name="connsiteY11" fmla="*/ -180 h 315225"/>
                <a:gd name="connsiteX12" fmla="*/ 1268314 w 1291686"/>
                <a:gd name="connsiteY12" fmla="*/ 15757 h 31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1686" h="315225">
                  <a:moveTo>
                    <a:pt x="1268314" y="15757"/>
                  </a:moveTo>
                  <a:lnTo>
                    <a:pt x="664685" y="273877"/>
                  </a:lnTo>
                  <a:cubicBezTo>
                    <a:pt x="655177" y="277943"/>
                    <a:pt x="644424" y="277969"/>
                    <a:pt x="634896" y="273949"/>
                  </a:cubicBezTo>
                  <a:lnTo>
                    <a:pt x="23087" y="15833"/>
                  </a:lnTo>
                  <a:cubicBezTo>
                    <a:pt x="15404" y="12668"/>
                    <a:pt x="8994" y="7034"/>
                    <a:pt x="4870" y="-180"/>
                  </a:cubicBezTo>
                  <a:cubicBezTo>
                    <a:pt x="-5635" y="18035"/>
                    <a:pt x="616" y="41316"/>
                    <a:pt x="18830" y="51820"/>
                  </a:cubicBezTo>
                  <a:cubicBezTo>
                    <a:pt x="20204" y="52612"/>
                    <a:pt x="21626" y="53318"/>
                    <a:pt x="23087" y="53933"/>
                  </a:cubicBezTo>
                  <a:lnTo>
                    <a:pt x="634896" y="312049"/>
                  </a:lnTo>
                  <a:cubicBezTo>
                    <a:pt x="644424" y="316069"/>
                    <a:pt x="655177" y="316043"/>
                    <a:pt x="664685" y="311977"/>
                  </a:cubicBezTo>
                  <a:lnTo>
                    <a:pt x="1268314" y="53857"/>
                  </a:lnTo>
                  <a:cubicBezTo>
                    <a:pt x="1287655" y="45607"/>
                    <a:pt x="1296646" y="23241"/>
                    <a:pt x="1288396" y="3900"/>
                  </a:cubicBezTo>
                  <a:cubicBezTo>
                    <a:pt x="1287799" y="2500"/>
                    <a:pt x="1287119" y="1138"/>
                    <a:pt x="1286359" y="-180"/>
                  </a:cubicBezTo>
                  <a:cubicBezTo>
                    <a:pt x="1282265" y="6976"/>
                    <a:pt x="1275921" y="12579"/>
                    <a:pt x="1268314" y="1575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08F053A-7614-86CB-CDCC-673E6294AD9B}"/>
                </a:ext>
              </a:extLst>
            </p:cNvPr>
            <p:cNvSpPr/>
            <p:nvPr/>
          </p:nvSpPr>
          <p:spPr>
            <a:xfrm>
              <a:off x="6747684" y="1180012"/>
              <a:ext cx="342863" cy="461739"/>
            </a:xfrm>
            <a:custGeom>
              <a:avLst/>
              <a:gdLst>
                <a:gd name="connsiteX0" fmla="*/ 9297 w 342863"/>
                <a:gd name="connsiteY0" fmla="*/ 461559 h 461739"/>
                <a:gd name="connsiteX1" fmla="*/ 18822 w 342863"/>
                <a:gd name="connsiteY1" fmla="*/ 452034 h 461739"/>
                <a:gd name="connsiteX2" fmla="*/ 18822 w 342863"/>
                <a:gd name="connsiteY2" fmla="*/ 133314 h 461739"/>
                <a:gd name="connsiteX3" fmla="*/ 332968 w 342863"/>
                <a:gd name="connsiteY3" fmla="*/ 18870 h 461739"/>
                <a:gd name="connsiteX4" fmla="*/ 342635 w 342863"/>
                <a:gd name="connsiteY4" fmla="*/ 9486 h 461739"/>
                <a:gd name="connsiteX5" fmla="*/ 333252 w 342863"/>
                <a:gd name="connsiteY5" fmla="*/ -180 h 461739"/>
                <a:gd name="connsiteX6" fmla="*/ 19106 w 342863"/>
                <a:gd name="connsiteY6" fmla="*/ 114264 h 461739"/>
                <a:gd name="connsiteX7" fmla="*/ 5453 w 342863"/>
                <a:gd name="connsiteY7" fmla="*/ 119743 h 461739"/>
                <a:gd name="connsiteX8" fmla="*/ -228 w 342863"/>
                <a:gd name="connsiteY8" fmla="*/ 133314 h 461739"/>
                <a:gd name="connsiteX9" fmla="*/ -228 w 342863"/>
                <a:gd name="connsiteY9" fmla="*/ 452034 h 461739"/>
                <a:gd name="connsiteX10" fmla="*/ 9297 w 342863"/>
                <a:gd name="connsiteY10" fmla="*/ 461559 h 4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63" h="461739">
                  <a:moveTo>
                    <a:pt x="9297" y="461559"/>
                  </a:moveTo>
                  <a:cubicBezTo>
                    <a:pt x="14558" y="461559"/>
                    <a:pt x="18822" y="457294"/>
                    <a:pt x="18822" y="452034"/>
                  </a:cubicBezTo>
                  <a:lnTo>
                    <a:pt x="18822" y="133314"/>
                  </a:lnTo>
                  <a:lnTo>
                    <a:pt x="332968" y="18870"/>
                  </a:lnTo>
                  <a:cubicBezTo>
                    <a:pt x="338228" y="18948"/>
                    <a:pt x="342557" y="14747"/>
                    <a:pt x="342635" y="9486"/>
                  </a:cubicBezTo>
                  <a:cubicBezTo>
                    <a:pt x="342713" y="4226"/>
                    <a:pt x="338512" y="-102"/>
                    <a:pt x="333252" y="-180"/>
                  </a:cubicBezTo>
                  <a:lnTo>
                    <a:pt x="19106" y="114264"/>
                  </a:lnTo>
                  <a:cubicBezTo>
                    <a:pt x="13997" y="114146"/>
                    <a:pt x="9063" y="116126"/>
                    <a:pt x="5453" y="119743"/>
                  </a:cubicBezTo>
                  <a:cubicBezTo>
                    <a:pt x="1805" y="123314"/>
                    <a:pt x="-243" y="128209"/>
                    <a:pt x="-228" y="133314"/>
                  </a:cubicBezTo>
                  <a:lnTo>
                    <a:pt x="-228" y="452034"/>
                  </a:lnTo>
                  <a:cubicBezTo>
                    <a:pt x="-228" y="457294"/>
                    <a:pt x="4037" y="461558"/>
                    <a:pt x="9297" y="46155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CDCD1C3-E932-3366-6B73-05FDB3DFD7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1783" y="2102940"/>
            <a:ext cx="6942448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冬青色简约毕业答辩模板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6587858-45F0-2837-0761-15D7245475FA}"/>
              </a:ext>
            </a:extLst>
          </p:cNvPr>
          <p:cNvCxnSpPr>
            <a:cxnSpLocks/>
          </p:cNvCxnSpPr>
          <p:nvPr userDrawn="1"/>
        </p:nvCxnSpPr>
        <p:spPr>
          <a:xfrm>
            <a:off x="695325" y="2956560"/>
            <a:ext cx="6741795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E8026F5A-F9C0-F0C5-1AC2-0EFECDFFA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58" y="3152979"/>
            <a:ext cx="694244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毕业答辩 </a:t>
            </a:r>
            <a:r>
              <a:rPr lang="en-US" altLang="zh-CN" dirty="0"/>
              <a:t>/ </a:t>
            </a:r>
            <a:r>
              <a:rPr lang="zh-CN" altLang="en-US" dirty="0"/>
              <a:t>课题汇报 </a:t>
            </a:r>
            <a:r>
              <a:rPr lang="en-US" altLang="zh-CN" dirty="0"/>
              <a:t>/ </a:t>
            </a:r>
            <a:r>
              <a:rPr lang="zh-CN" altLang="en-US" dirty="0"/>
              <a:t>开题报告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60D50AA-F59E-7D57-E387-C627860D8EA2}"/>
              </a:ext>
            </a:extLst>
          </p:cNvPr>
          <p:cNvSpPr/>
          <p:nvPr userDrawn="1"/>
        </p:nvSpPr>
        <p:spPr>
          <a:xfrm>
            <a:off x="660400" y="795598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A103D33-DC64-CB36-3579-2335E2347A74}"/>
              </a:ext>
            </a:extLst>
          </p:cNvPr>
          <p:cNvSpPr/>
          <p:nvPr userDrawn="1"/>
        </p:nvSpPr>
        <p:spPr>
          <a:xfrm>
            <a:off x="965200" y="795597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66C7946-6078-77EF-A8E1-87E2DF80691F}"/>
              </a:ext>
            </a:extLst>
          </p:cNvPr>
          <p:cNvSpPr/>
          <p:nvPr userDrawn="1"/>
        </p:nvSpPr>
        <p:spPr>
          <a:xfrm>
            <a:off x="1270000" y="795596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036BEC4-9840-3D8D-99E9-FF50DC9DF2B0}"/>
              </a:ext>
            </a:extLst>
          </p:cNvPr>
          <p:cNvSpPr/>
          <p:nvPr userDrawn="1"/>
        </p:nvSpPr>
        <p:spPr>
          <a:xfrm>
            <a:off x="10845801" y="790734"/>
            <a:ext cx="685800" cy="762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33E31DF-EF20-1A6E-6642-B9B0F7E52832}"/>
              </a:ext>
            </a:extLst>
          </p:cNvPr>
          <p:cNvSpPr/>
          <p:nvPr userDrawn="1"/>
        </p:nvSpPr>
        <p:spPr>
          <a:xfrm>
            <a:off x="11015345" y="952024"/>
            <a:ext cx="516255" cy="762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B23F482-80F3-2218-D371-57B8ADD07972}"/>
              </a:ext>
            </a:extLst>
          </p:cNvPr>
          <p:cNvSpPr/>
          <p:nvPr userDrawn="1"/>
        </p:nvSpPr>
        <p:spPr>
          <a:xfrm>
            <a:off x="7620" y="3634740"/>
            <a:ext cx="8336280" cy="634804"/>
          </a:xfrm>
          <a:custGeom>
            <a:avLst/>
            <a:gdLst>
              <a:gd name="connsiteX0" fmla="*/ 0 w 8336280"/>
              <a:gd name="connsiteY0" fmla="*/ 0 h 655320"/>
              <a:gd name="connsiteX1" fmla="*/ 2232660 w 8336280"/>
              <a:gd name="connsiteY1" fmla="*/ 358140 h 655320"/>
              <a:gd name="connsiteX2" fmla="*/ 4640580 w 8336280"/>
              <a:gd name="connsiteY2" fmla="*/ 213360 h 655320"/>
              <a:gd name="connsiteX3" fmla="*/ 6012180 w 8336280"/>
              <a:gd name="connsiteY3" fmla="*/ 541020 h 655320"/>
              <a:gd name="connsiteX4" fmla="*/ 7559040 w 8336280"/>
              <a:gd name="connsiteY4" fmla="*/ 419100 h 655320"/>
              <a:gd name="connsiteX5" fmla="*/ 8336280 w 8336280"/>
              <a:gd name="connsiteY5" fmla="*/ 65532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6280" h="655320">
                <a:moveTo>
                  <a:pt x="0" y="0"/>
                </a:moveTo>
                <a:cubicBezTo>
                  <a:pt x="729615" y="161290"/>
                  <a:pt x="1459230" y="322580"/>
                  <a:pt x="2232660" y="358140"/>
                </a:cubicBezTo>
                <a:cubicBezTo>
                  <a:pt x="3006090" y="393700"/>
                  <a:pt x="4010660" y="182880"/>
                  <a:pt x="4640580" y="213360"/>
                </a:cubicBezTo>
                <a:cubicBezTo>
                  <a:pt x="5270500" y="243840"/>
                  <a:pt x="5525770" y="506730"/>
                  <a:pt x="6012180" y="541020"/>
                </a:cubicBezTo>
                <a:cubicBezTo>
                  <a:pt x="6498590" y="575310"/>
                  <a:pt x="7171690" y="400050"/>
                  <a:pt x="7559040" y="419100"/>
                </a:cubicBezTo>
                <a:cubicBezTo>
                  <a:pt x="7946390" y="438150"/>
                  <a:pt x="8141335" y="546735"/>
                  <a:pt x="8336280" y="655320"/>
                </a:cubicBezTo>
              </a:path>
            </a:pathLst>
          </a:custGeom>
          <a:noFill/>
          <a:ln w="635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9D62E2E-EA15-53DF-D784-DC5C702AE1ED}"/>
              </a:ext>
            </a:extLst>
          </p:cNvPr>
          <p:cNvSpPr/>
          <p:nvPr userDrawn="1"/>
        </p:nvSpPr>
        <p:spPr>
          <a:xfrm>
            <a:off x="7620" y="3757571"/>
            <a:ext cx="7429500" cy="503941"/>
          </a:xfrm>
          <a:custGeom>
            <a:avLst/>
            <a:gdLst>
              <a:gd name="connsiteX0" fmla="*/ 0 w 7429500"/>
              <a:gd name="connsiteY0" fmla="*/ 212448 h 547728"/>
              <a:gd name="connsiteX1" fmla="*/ 2065020 w 7429500"/>
              <a:gd name="connsiteY1" fmla="*/ 6708 h 547728"/>
              <a:gd name="connsiteX2" fmla="*/ 4419600 w 7429500"/>
              <a:gd name="connsiteY2" fmla="*/ 433428 h 547728"/>
              <a:gd name="connsiteX3" fmla="*/ 6035040 w 7429500"/>
              <a:gd name="connsiteY3" fmla="*/ 235308 h 547728"/>
              <a:gd name="connsiteX4" fmla="*/ 7429500 w 7429500"/>
              <a:gd name="connsiteY4" fmla="*/ 547728 h 54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0" h="547728">
                <a:moveTo>
                  <a:pt x="0" y="212448"/>
                </a:moveTo>
                <a:cubicBezTo>
                  <a:pt x="664210" y="91163"/>
                  <a:pt x="1328420" y="-30122"/>
                  <a:pt x="2065020" y="6708"/>
                </a:cubicBezTo>
                <a:cubicBezTo>
                  <a:pt x="2801620" y="43538"/>
                  <a:pt x="3757930" y="395328"/>
                  <a:pt x="4419600" y="433428"/>
                </a:cubicBezTo>
                <a:cubicBezTo>
                  <a:pt x="5081270" y="471528"/>
                  <a:pt x="5533390" y="216258"/>
                  <a:pt x="6035040" y="235308"/>
                </a:cubicBezTo>
                <a:cubicBezTo>
                  <a:pt x="6536690" y="254358"/>
                  <a:pt x="6983095" y="401043"/>
                  <a:pt x="7429500" y="547728"/>
                </a:cubicBezTo>
              </a:path>
            </a:pathLst>
          </a:custGeom>
          <a:noFill/>
          <a:ln w="635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5B4005F-F54E-8DCC-8896-2CF0151DF1D2}"/>
              </a:ext>
            </a:extLst>
          </p:cNvPr>
          <p:cNvSpPr/>
          <p:nvPr userDrawn="1"/>
        </p:nvSpPr>
        <p:spPr>
          <a:xfrm>
            <a:off x="10688897" y="6235702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C8703E3-AAD7-DE98-DB3D-7EABF52357DB}"/>
              </a:ext>
            </a:extLst>
          </p:cNvPr>
          <p:cNvSpPr/>
          <p:nvPr userDrawn="1"/>
        </p:nvSpPr>
        <p:spPr>
          <a:xfrm>
            <a:off x="10993697" y="6235701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13D9014-9C2D-036A-3C08-189C1BA9311B}"/>
              </a:ext>
            </a:extLst>
          </p:cNvPr>
          <p:cNvSpPr/>
          <p:nvPr userDrawn="1"/>
        </p:nvSpPr>
        <p:spPr>
          <a:xfrm>
            <a:off x="11298497" y="6235700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B534C83-25F2-BE78-0C31-24E2C90FAC90}"/>
              </a:ext>
            </a:extLst>
          </p:cNvPr>
          <p:cNvSpPr/>
          <p:nvPr userDrawn="1"/>
        </p:nvSpPr>
        <p:spPr>
          <a:xfrm>
            <a:off x="3474720" y="-9168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FFB8B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FFBCF2-F118-6FE7-9536-75211BC84A99}"/>
              </a:ext>
            </a:extLst>
          </p:cNvPr>
          <p:cNvSpPr/>
          <p:nvPr userDrawn="1"/>
        </p:nvSpPr>
        <p:spPr>
          <a:xfrm>
            <a:off x="5196840" y="0"/>
            <a:ext cx="6995160" cy="6858000"/>
          </a:xfrm>
          <a:prstGeom prst="roundRect">
            <a:avLst>
              <a:gd name="adj" fmla="val 127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8C7CCD2-ADB8-2878-3A2E-8FD85B374E78}"/>
              </a:ext>
            </a:extLst>
          </p:cNvPr>
          <p:cNvGrpSpPr/>
          <p:nvPr userDrawn="1"/>
        </p:nvGrpSpPr>
        <p:grpSpPr>
          <a:xfrm>
            <a:off x="4764572" y="5267711"/>
            <a:ext cx="1620861" cy="1607843"/>
            <a:chOff x="1461998" y="3568699"/>
            <a:chExt cx="2404214" cy="238490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3FFF9167-AF14-FD24-1623-6B3888E683EC}"/>
                </a:ext>
              </a:extLst>
            </p:cNvPr>
            <p:cNvSpPr/>
            <p:nvPr/>
          </p:nvSpPr>
          <p:spPr>
            <a:xfrm>
              <a:off x="2689599" y="5266900"/>
              <a:ext cx="317916" cy="635691"/>
            </a:xfrm>
            <a:custGeom>
              <a:avLst/>
              <a:gdLst>
                <a:gd name="connsiteX0" fmla="*/ 252406 w 317916"/>
                <a:gd name="connsiteY0" fmla="*/ 0 h 635691"/>
                <a:gd name="connsiteX1" fmla="*/ 0 w 317916"/>
                <a:gd name="connsiteY1" fmla="*/ 0 h 635691"/>
                <a:gd name="connsiteX2" fmla="*/ 0 w 317916"/>
                <a:gd name="connsiteY2" fmla="*/ 635691 h 635691"/>
                <a:gd name="connsiteX3" fmla="*/ 317916 w 317916"/>
                <a:gd name="connsiteY3" fmla="*/ 635691 h 635691"/>
                <a:gd name="connsiteX4" fmla="*/ 317916 w 317916"/>
                <a:gd name="connsiteY4" fmla="*/ 65443 h 635691"/>
                <a:gd name="connsiteX5" fmla="*/ 252406 w 317916"/>
                <a:gd name="connsiteY5" fmla="*/ 0 h 63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916" h="635691">
                  <a:moveTo>
                    <a:pt x="252406" y="0"/>
                  </a:moveTo>
                  <a:lnTo>
                    <a:pt x="0" y="0"/>
                  </a:lnTo>
                  <a:lnTo>
                    <a:pt x="0" y="635691"/>
                  </a:lnTo>
                  <a:lnTo>
                    <a:pt x="317916" y="635691"/>
                  </a:lnTo>
                  <a:lnTo>
                    <a:pt x="317916" y="65443"/>
                  </a:lnTo>
                  <a:cubicBezTo>
                    <a:pt x="317881" y="29306"/>
                    <a:pt x="288569" y="23"/>
                    <a:pt x="252406" y="0"/>
                  </a:cubicBez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85CC375-5450-28A4-4FF2-96D860961A3A}"/>
                </a:ext>
              </a:extLst>
            </p:cNvPr>
            <p:cNvSpPr/>
            <p:nvPr/>
          </p:nvSpPr>
          <p:spPr>
            <a:xfrm>
              <a:off x="2320676" y="5266900"/>
              <a:ext cx="317916" cy="635691"/>
            </a:xfrm>
            <a:custGeom>
              <a:avLst/>
              <a:gdLst>
                <a:gd name="connsiteX0" fmla="*/ 0 w 317916"/>
                <a:gd name="connsiteY0" fmla="*/ 65443 h 635691"/>
                <a:gd name="connsiteX1" fmla="*/ 0 w 317916"/>
                <a:gd name="connsiteY1" fmla="*/ 635691 h 635691"/>
                <a:gd name="connsiteX2" fmla="*/ 317916 w 317916"/>
                <a:gd name="connsiteY2" fmla="*/ 635691 h 635691"/>
                <a:gd name="connsiteX3" fmla="*/ 317916 w 317916"/>
                <a:gd name="connsiteY3" fmla="*/ 0 h 635691"/>
                <a:gd name="connsiteX4" fmla="*/ 65448 w 317916"/>
                <a:gd name="connsiteY4" fmla="*/ 0 h 635691"/>
                <a:gd name="connsiteX5" fmla="*/ 0 w 317916"/>
                <a:gd name="connsiteY5" fmla="*/ 65443 h 63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916" h="635691">
                  <a:moveTo>
                    <a:pt x="0" y="65443"/>
                  </a:moveTo>
                  <a:lnTo>
                    <a:pt x="0" y="635691"/>
                  </a:lnTo>
                  <a:lnTo>
                    <a:pt x="317916" y="635691"/>
                  </a:lnTo>
                  <a:lnTo>
                    <a:pt x="317916" y="0"/>
                  </a:lnTo>
                  <a:lnTo>
                    <a:pt x="65448" y="0"/>
                  </a:lnTo>
                  <a:cubicBezTo>
                    <a:pt x="29310" y="57"/>
                    <a:pt x="35" y="29330"/>
                    <a:pt x="0" y="65443"/>
                  </a:cubicBez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91B52D0-C722-6CBC-92AC-F3E030F6C12A}"/>
                </a:ext>
              </a:extLst>
            </p:cNvPr>
            <p:cNvSpPr/>
            <p:nvPr/>
          </p:nvSpPr>
          <p:spPr>
            <a:xfrm>
              <a:off x="2801207" y="4017935"/>
              <a:ext cx="206308" cy="388000"/>
            </a:xfrm>
            <a:custGeom>
              <a:avLst/>
              <a:gdLst>
                <a:gd name="connsiteX0" fmla="*/ 77630 w 206308"/>
                <a:gd name="connsiteY0" fmla="*/ 71622 h 388000"/>
                <a:gd name="connsiteX1" fmla="*/ 103144 w 206308"/>
                <a:gd name="connsiteY1" fmla="*/ 46126 h 388000"/>
                <a:gd name="connsiteX2" fmla="*/ 128658 w 206308"/>
                <a:gd name="connsiteY2" fmla="*/ 71622 h 388000"/>
                <a:gd name="connsiteX3" fmla="*/ 128658 w 206308"/>
                <a:gd name="connsiteY3" fmla="*/ 388000 h 388000"/>
                <a:gd name="connsiteX4" fmla="*/ 206309 w 206308"/>
                <a:gd name="connsiteY4" fmla="*/ 388000 h 388000"/>
                <a:gd name="connsiteX5" fmla="*/ 206309 w 206308"/>
                <a:gd name="connsiteY5" fmla="*/ 65464 h 388000"/>
                <a:gd name="connsiteX6" fmla="*/ 140963 w 206308"/>
                <a:gd name="connsiteY6" fmla="*/ 0 h 388000"/>
                <a:gd name="connsiteX7" fmla="*/ 65325 w 206308"/>
                <a:gd name="connsiteY7" fmla="*/ 0 h 388000"/>
                <a:gd name="connsiteX8" fmla="*/ 0 w 206308"/>
                <a:gd name="connsiteY8" fmla="*/ 65279 h 388000"/>
                <a:gd name="connsiteX9" fmla="*/ 0 w 206308"/>
                <a:gd name="connsiteY9" fmla="*/ 388000 h 388000"/>
                <a:gd name="connsiteX10" fmla="*/ 77630 w 206308"/>
                <a:gd name="connsiteY10" fmla="*/ 388000 h 3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308" h="388000">
                  <a:moveTo>
                    <a:pt x="77630" y="71622"/>
                  </a:moveTo>
                  <a:cubicBezTo>
                    <a:pt x="77630" y="57542"/>
                    <a:pt x="89054" y="46126"/>
                    <a:pt x="103144" y="46126"/>
                  </a:cubicBezTo>
                  <a:cubicBezTo>
                    <a:pt x="117234" y="46126"/>
                    <a:pt x="128658" y="57542"/>
                    <a:pt x="128658" y="71622"/>
                  </a:cubicBezTo>
                  <a:lnTo>
                    <a:pt x="128658" y="388000"/>
                  </a:lnTo>
                  <a:lnTo>
                    <a:pt x="206309" y="388000"/>
                  </a:lnTo>
                  <a:lnTo>
                    <a:pt x="206309" y="65464"/>
                  </a:lnTo>
                  <a:cubicBezTo>
                    <a:pt x="206286" y="29382"/>
                    <a:pt x="177070" y="113"/>
                    <a:pt x="140963" y="0"/>
                  </a:cubicBezTo>
                  <a:lnTo>
                    <a:pt x="65325" y="0"/>
                  </a:lnTo>
                  <a:cubicBezTo>
                    <a:pt x="29308" y="146"/>
                    <a:pt x="146" y="29287"/>
                    <a:pt x="0" y="65279"/>
                  </a:cubicBezTo>
                  <a:lnTo>
                    <a:pt x="0" y="388000"/>
                  </a:lnTo>
                  <a:lnTo>
                    <a:pt x="77630" y="388000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F52DBC4-3A36-59EA-6690-38A0726C5541}"/>
                </a:ext>
              </a:extLst>
            </p:cNvPr>
            <p:cNvSpPr/>
            <p:nvPr/>
          </p:nvSpPr>
          <p:spPr>
            <a:xfrm>
              <a:off x="1513026" y="3848907"/>
              <a:ext cx="566418" cy="551711"/>
            </a:xfrm>
            <a:custGeom>
              <a:avLst/>
              <a:gdLst>
                <a:gd name="connsiteX0" fmla="*/ 0 w 566418"/>
                <a:gd name="connsiteY0" fmla="*/ 207990 h 551711"/>
                <a:gd name="connsiteX1" fmla="*/ 0 w 566418"/>
                <a:gd name="connsiteY1" fmla="*/ 551711 h 551711"/>
                <a:gd name="connsiteX2" fmla="*/ 566419 w 566418"/>
                <a:gd name="connsiteY2" fmla="*/ 551711 h 551711"/>
                <a:gd name="connsiteX3" fmla="*/ 566419 w 566418"/>
                <a:gd name="connsiteY3" fmla="*/ 0 h 551711"/>
                <a:gd name="connsiteX4" fmla="*/ 208157 w 566418"/>
                <a:gd name="connsiteY4" fmla="*/ 0 h 551711"/>
                <a:gd name="connsiteX5" fmla="*/ 0 w 566418"/>
                <a:gd name="connsiteY5" fmla="*/ 207990 h 551711"/>
                <a:gd name="connsiteX6" fmla="*/ 363603 w 566418"/>
                <a:gd name="connsiteY6" fmla="*/ 118077 h 551711"/>
                <a:gd name="connsiteX7" fmla="*/ 480099 w 566418"/>
                <a:gd name="connsiteY7" fmla="*/ 234492 h 551711"/>
                <a:gd name="connsiteX8" fmla="*/ 480099 w 566418"/>
                <a:gd name="connsiteY8" fmla="*/ 453998 h 551711"/>
                <a:gd name="connsiteX9" fmla="*/ 454585 w 566418"/>
                <a:gd name="connsiteY9" fmla="*/ 479473 h 551711"/>
                <a:gd name="connsiteX10" fmla="*/ 197249 w 566418"/>
                <a:gd name="connsiteY10" fmla="*/ 479473 h 551711"/>
                <a:gd name="connsiteX11" fmla="*/ 171735 w 566418"/>
                <a:gd name="connsiteY11" fmla="*/ 453998 h 551711"/>
                <a:gd name="connsiteX12" fmla="*/ 171735 w 566418"/>
                <a:gd name="connsiteY12" fmla="*/ 234492 h 551711"/>
                <a:gd name="connsiteX13" fmla="*/ 288212 w 566418"/>
                <a:gd name="connsiteY13" fmla="*/ 118077 h 55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6418" h="551711">
                  <a:moveTo>
                    <a:pt x="0" y="207990"/>
                  </a:moveTo>
                  <a:lnTo>
                    <a:pt x="0" y="551711"/>
                  </a:lnTo>
                  <a:lnTo>
                    <a:pt x="566419" y="551711"/>
                  </a:lnTo>
                  <a:lnTo>
                    <a:pt x="566419" y="0"/>
                  </a:lnTo>
                  <a:lnTo>
                    <a:pt x="208157" y="0"/>
                  </a:lnTo>
                  <a:cubicBezTo>
                    <a:pt x="93255" y="125"/>
                    <a:pt x="136" y="93168"/>
                    <a:pt x="0" y="207990"/>
                  </a:cubicBezTo>
                  <a:close/>
                  <a:moveTo>
                    <a:pt x="363603" y="118077"/>
                  </a:moveTo>
                  <a:cubicBezTo>
                    <a:pt x="427913" y="118145"/>
                    <a:pt x="480031" y="170227"/>
                    <a:pt x="480099" y="234492"/>
                  </a:cubicBezTo>
                  <a:lnTo>
                    <a:pt x="480099" y="453998"/>
                  </a:lnTo>
                  <a:cubicBezTo>
                    <a:pt x="480087" y="468070"/>
                    <a:pt x="468667" y="479473"/>
                    <a:pt x="454585" y="479473"/>
                  </a:cubicBezTo>
                  <a:lnTo>
                    <a:pt x="197249" y="479473"/>
                  </a:lnTo>
                  <a:cubicBezTo>
                    <a:pt x="183167" y="479473"/>
                    <a:pt x="171748" y="468070"/>
                    <a:pt x="171735" y="453998"/>
                  </a:cubicBezTo>
                  <a:lnTo>
                    <a:pt x="171735" y="234492"/>
                  </a:lnTo>
                  <a:cubicBezTo>
                    <a:pt x="171793" y="170229"/>
                    <a:pt x="223903" y="118145"/>
                    <a:pt x="288212" y="118077"/>
                  </a:cubicBez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5A65C2FF-0A89-E136-9FC3-47BDB49C0265}"/>
                </a:ext>
              </a:extLst>
            </p:cNvPr>
            <p:cNvSpPr/>
            <p:nvPr/>
          </p:nvSpPr>
          <p:spPr>
            <a:xfrm>
              <a:off x="2801207" y="4609285"/>
              <a:ext cx="206308" cy="388000"/>
            </a:xfrm>
            <a:custGeom>
              <a:avLst/>
              <a:gdLst>
                <a:gd name="connsiteX0" fmla="*/ 77630 w 206308"/>
                <a:gd name="connsiteY0" fmla="*/ 71643 h 388000"/>
                <a:gd name="connsiteX1" fmla="*/ 103144 w 206308"/>
                <a:gd name="connsiteY1" fmla="*/ 46147 h 388000"/>
                <a:gd name="connsiteX2" fmla="*/ 128658 w 206308"/>
                <a:gd name="connsiteY2" fmla="*/ 71643 h 388000"/>
                <a:gd name="connsiteX3" fmla="*/ 128658 w 206308"/>
                <a:gd name="connsiteY3" fmla="*/ 388000 h 388000"/>
                <a:gd name="connsiteX4" fmla="*/ 206309 w 206308"/>
                <a:gd name="connsiteY4" fmla="*/ 388000 h 388000"/>
                <a:gd name="connsiteX5" fmla="*/ 206309 w 206308"/>
                <a:gd name="connsiteY5" fmla="*/ 65464 h 388000"/>
                <a:gd name="connsiteX6" fmla="*/ 140963 w 206308"/>
                <a:gd name="connsiteY6" fmla="*/ 0 h 388000"/>
                <a:gd name="connsiteX7" fmla="*/ 65325 w 206308"/>
                <a:gd name="connsiteY7" fmla="*/ 0 h 388000"/>
                <a:gd name="connsiteX8" fmla="*/ 0 w 206308"/>
                <a:gd name="connsiteY8" fmla="*/ 65217 h 388000"/>
                <a:gd name="connsiteX9" fmla="*/ 0 w 206308"/>
                <a:gd name="connsiteY9" fmla="*/ 388000 h 388000"/>
                <a:gd name="connsiteX10" fmla="*/ 77630 w 206308"/>
                <a:gd name="connsiteY10" fmla="*/ 388000 h 3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308" h="388000">
                  <a:moveTo>
                    <a:pt x="77630" y="71643"/>
                  </a:moveTo>
                  <a:cubicBezTo>
                    <a:pt x="77630" y="57563"/>
                    <a:pt x="89054" y="46147"/>
                    <a:pt x="103144" y="46147"/>
                  </a:cubicBezTo>
                  <a:cubicBezTo>
                    <a:pt x="117234" y="46147"/>
                    <a:pt x="128658" y="57563"/>
                    <a:pt x="128658" y="71643"/>
                  </a:cubicBezTo>
                  <a:lnTo>
                    <a:pt x="128658" y="388000"/>
                  </a:lnTo>
                  <a:lnTo>
                    <a:pt x="206309" y="388000"/>
                  </a:lnTo>
                  <a:lnTo>
                    <a:pt x="206309" y="65464"/>
                  </a:lnTo>
                  <a:cubicBezTo>
                    <a:pt x="206263" y="29392"/>
                    <a:pt x="177060" y="135"/>
                    <a:pt x="140963" y="0"/>
                  </a:cubicBezTo>
                  <a:lnTo>
                    <a:pt x="65325" y="0"/>
                  </a:lnTo>
                  <a:cubicBezTo>
                    <a:pt x="29337" y="158"/>
                    <a:pt x="191" y="29254"/>
                    <a:pt x="0" y="65217"/>
                  </a:cubicBezTo>
                  <a:lnTo>
                    <a:pt x="0" y="388000"/>
                  </a:lnTo>
                  <a:lnTo>
                    <a:pt x="77630" y="388000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B8FCD91-72CA-6F6C-ECE3-E2F7BB9DFED2}"/>
                </a:ext>
              </a:extLst>
            </p:cNvPr>
            <p:cNvSpPr/>
            <p:nvPr/>
          </p:nvSpPr>
          <p:spPr>
            <a:xfrm>
              <a:off x="2320655" y="4017935"/>
              <a:ext cx="206329" cy="388000"/>
            </a:xfrm>
            <a:custGeom>
              <a:avLst/>
              <a:gdLst>
                <a:gd name="connsiteX0" fmla="*/ 77671 w 206329"/>
                <a:gd name="connsiteY0" fmla="*/ 71622 h 388000"/>
                <a:gd name="connsiteX1" fmla="*/ 103185 w 206329"/>
                <a:gd name="connsiteY1" fmla="*/ 46126 h 388000"/>
                <a:gd name="connsiteX2" fmla="*/ 128699 w 206329"/>
                <a:gd name="connsiteY2" fmla="*/ 71622 h 388000"/>
                <a:gd name="connsiteX3" fmla="*/ 128699 w 206329"/>
                <a:gd name="connsiteY3" fmla="*/ 388000 h 388000"/>
                <a:gd name="connsiteX4" fmla="*/ 206329 w 206329"/>
                <a:gd name="connsiteY4" fmla="*/ 388000 h 388000"/>
                <a:gd name="connsiteX5" fmla="*/ 206329 w 206329"/>
                <a:gd name="connsiteY5" fmla="*/ 65300 h 388000"/>
                <a:gd name="connsiteX6" fmla="*/ 141004 w 206329"/>
                <a:gd name="connsiteY6" fmla="*/ 0 h 388000"/>
                <a:gd name="connsiteX7" fmla="*/ 65325 w 206329"/>
                <a:gd name="connsiteY7" fmla="*/ 0 h 388000"/>
                <a:gd name="connsiteX8" fmla="*/ 0 w 206329"/>
                <a:gd name="connsiteY8" fmla="*/ 65464 h 388000"/>
                <a:gd name="connsiteX9" fmla="*/ 0 w 206329"/>
                <a:gd name="connsiteY9" fmla="*/ 388000 h 388000"/>
                <a:gd name="connsiteX10" fmla="*/ 77671 w 206329"/>
                <a:gd name="connsiteY10" fmla="*/ 388000 h 3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329" h="388000">
                  <a:moveTo>
                    <a:pt x="77671" y="71622"/>
                  </a:moveTo>
                  <a:cubicBezTo>
                    <a:pt x="77671" y="57542"/>
                    <a:pt x="89095" y="46126"/>
                    <a:pt x="103185" y="46126"/>
                  </a:cubicBezTo>
                  <a:cubicBezTo>
                    <a:pt x="117275" y="46126"/>
                    <a:pt x="128699" y="57542"/>
                    <a:pt x="128699" y="71622"/>
                  </a:cubicBezTo>
                  <a:lnTo>
                    <a:pt x="128699" y="388000"/>
                  </a:lnTo>
                  <a:lnTo>
                    <a:pt x="206329" y="388000"/>
                  </a:lnTo>
                  <a:lnTo>
                    <a:pt x="206329" y="65300"/>
                  </a:lnTo>
                  <a:cubicBezTo>
                    <a:pt x="206206" y="29296"/>
                    <a:pt x="177033" y="135"/>
                    <a:pt x="141004" y="0"/>
                  </a:cubicBezTo>
                  <a:lnTo>
                    <a:pt x="65325" y="0"/>
                  </a:lnTo>
                  <a:cubicBezTo>
                    <a:pt x="29236" y="148"/>
                    <a:pt x="45" y="29400"/>
                    <a:pt x="0" y="65464"/>
                  </a:cubicBezTo>
                  <a:lnTo>
                    <a:pt x="0" y="388000"/>
                  </a:lnTo>
                  <a:lnTo>
                    <a:pt x="77671" y="388000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4A9A037-AD61-FCFB-E1D2-40386617D602}"/>
                </a:ext>
              </a:extLst>
            </p:cNvPr>
            <p:cNvSpPr/>
            <p:nvPr/>
          </p:nvSpPr>
          <p:spPr>
            <a:xfrm>
              <a:off x="2320676" y="4609285"/>
              <a:ext cx="206308" cy="388000"/>
            </a:xfrm>
            <a:custGeom>
              <a:avLst/>
              <a:gdLst>
                <a:gd name="connsiteX0" fmla="*/ 77651 w 206308"/>
                <a:gd name="connsiteY0" fmla="*/ 71643 h 388000"/>
                <a:gd name="connsiteX1" fmla="*/ 103165 w 206308"/>
                <a:gd name="connsiteY1" fmla="*/ 46147 h 388000"/>
                <a:gd name="connsiteX2" fmla="*/ 128678 w 206308"/>
                <a:gd name="connsiteY2" fmla="*/ 71643 h 388000"/>
                <a:gd name="connsiteX3" fmla="*/ 128678 w 206308"/>
                <a:gd name="connsiteY3" fmla="*/ 388000 h 388000"/>
                <a:gd name="connsiteX4" fmla="*/ 206309 w 206308"/>
                <a:gd name="connsiteY4" fmla="*/ 388000 h 388000"/>
                <a:gd name="connsiteX5" fmla="*/ 206309 w 206308"/>
                <a:gd name="connsiteY5" fmla="*/ 65341 h 388000"/>
                <a:gd name="connsiteX6" fmla="*/ 140983 w 206308"/>
                <a:gd name="connsiteY6" fmla="*/ 0 h 388000"/>
                <a:gd name="connsiteX7" fmla="*/ 65305 w 206308"/>
                <a:gd name="connsiteY7" fmla="*/ 0 h 388000"/>
                <a:gd name="connsiteX8" fmla="*/ 0 w 206308"/>
                <a:gd name="connsiteY8" fmla="*/ 65464 h 388000"/>
                <a:gd name="connsiteX9" fmla="*/ 0 w 206308"/>
                <a:gd name="connsiteY9" fmla="*/ 388000 h 388000"/>
                <a:gd name="connsiteX10" fmla="*/ 77651 w 206308"/>
                <a:gd name="connsiteY10" fmla="*/ 388000 h 3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308" h="388000">
                  <a:moveTo>
                    <a:pt x="77651" y="71643"/>
                  </a:moveTo>
                  <a:cubicBezTo>
                    <a:pt x="77651" y="57563"/>
                    <a:pt x="89074" y="46147"/>
                    <a:pt x="103165" y="46147"/>
                  </a:cubicBezTo>
                  <a:cubicBezTo>
                    <a:pt x="117255" y="46147"/>
                    <a:pt x="128678" y="57563"/>
                    <a:pt x="128678" y="71643"/>
                  </a:cubicBezTo>
                  <a:lnTo>
                    <a:pt x="128678" y="388000"/>
                  </a:lnTo>
                  <a:lnTo>
                    <a:pt x="206309" y="388000"/>
                  </a:lnTo>
                  <a:lnTo>
                    <a:pt x="206309" y="65341"/>
                  </a:lnTo>
                  <a:cubicBezTo>
                    <a:pt x="206208" y="29320"/>
                    <a:pt x="177029" y="135"/>
                    <a:pt x="140983" y="0"/>
                  </a:cubicBezTo>
                  <a:lnTo>
                    <a:pt x="65305" y="0"/>
                  </a:lnTo>
                  <a:cubicBezTo>
                    <a:pt x="29228" y="168"/>
                    <a:pt x="55" y="29412"/>
                    <a:pt x="0" y="65464"/>
                  </a:cubicBezTo>
                  <a:lnTo>
                    <a:pt x="0" y="388000"/>
                  </a:lnTo>
                  <a:lnTo>
                    <a:pt x="77651" y="388000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83B0A68-8519-E5EF-9AA2-D80AAF321C71}"/>
                </a:ext>
              </a:extLst>
            </p:cNvPr>
            <p:cNvSpPr/>
            <p:nvPr/>
          </p:nvSpPr>
          <p:spPr>
            <a:xfrm>
              <a:off x="1735789" y="5047394"/>
              <a:ext cx="206308" cy="259412"/>
            </a:xfrm>
            <a:custGeom>
              <a:avLst/>
              <a:gdLst>
                <a:gd name="connsiteX0" fmla="*/ 77610 w 206308"/>
                <a:gd name="connsiteY0" fmla="*/ 65464 h 259412"/>
                <a:gd name="connsiteX1" fmla="*/ 103123 w 206308"/>
                <a:gd name="connsiteY1" fmla="*/ 39968 h 259412"/>
                <a:gd name="connsiteX2" fmla="*/ 128637 w 206308"/>
                <a:gd name="connsiteY2" fmla="*/ 65464 h 259412"/>
                <a:gd name="connsiteX3" fmla="*/ 128637 w 206308"/>
                <a:gd name="connsiteY3" fmla="*/ 259413 h 259412"/>
                <a:gd name="connsiteX4" fmla="*/ 206309 w 206308"/>
                <a:gd name="connsiteY4" fmla="*/ 259413 h 259412"/>
                <a:gd name="connsiteX5" fmla="*/ 206309 w 206308"/>
                <a:gd name="connsiteY5" fmla="*/ 65341 h 259412"/>
                <a:gd name="connsiteX6" fmla="*/ 141045 w 206308"/>
                <a:gd name="connsiteY6" fmla="*/ 0 h 259412"/>
                <a:gd name="connsiteX7" fmla="*/ 65264 w 206308"/>
                <a:gd name="connsiteY7" fmla="*/ 0 h 259412"/>
                <a:gd name="connsiteX8" fmla="*/ 0 w 206308"/>
                <a:gd name="connsiteY8" fmla="*/ 65402 h 259412"/>
                <a:gd name="connsiteX9" fmla="*/ 0 w 206308"/>
                <a:gd name="connsiteY9" fmla="*/ 259413 h 259412"/>
                <a:gd name="connsiteX10" fmla="*/ 77610 w 206308"/>
                <a:gd name="connsiteY10" fmla="*/ 259413 h 2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308" h="259412">
                  <a:moveTo>
                    <a:pt x="77610" y="65464"/>
                  </a:moveTo>
                  <a:cubicBezTo>
                    <a:pt x="77610" y="51384"/>
                    <a:pt x="89033" y="39968"/>
                    <a:pt x="103123" y="39968"/>
                  </a:cubicBezTo>
                  <a:cubicBezTo>
                    <a:pt x="117214" y="39968"/>
                    <a:pt x="128637" y="51384"/>
                    <a:pt x="128637" y="65464"/>
                  </a:cubicBezTo>
                  <a:lnTo>
                    <a:pt x="128637" y="259413"/>
                  </a:lnTo>
                  <a:lnTo>
                    <a:pt x="206309" y="259413"/>
                  </a:lnTo>
                  <a:lnTo>
                    <a:pt x="206309" y="65341"/>
                  </a:lnTo>
                  <a:cubicBezTo>
                    <a:pt x="206218" y="29339"/>
                    <a:pt x="177072" y="158"/>
                    <a:pt x="141045" y="0"/>
                  </a:cubicBezTo>
                  <a:lnTo>
                    <a:pt x="65264" y="0"/>
                  </a:lnTo>
                  <a:cubicBezTo>
                    <a:pt x="29207" y="146"/>
                    <a:pt x="45" y="29372"/>
                    <a:pt x="0" y="65402"/>
                  </a:cubicBezTo>
                  <a:lnTo>
                    <a:pt x="0" y="259413"/>
                  </a:lnTo>
                  <a:lnTo>
                    <a:pt x="77610" y="259413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7C45A68-5D67-D4F0-6481-75318A601DCC}"/>
                </a:ext>
              </a:extLst>
            </p:cNvPr>
            <p:cNvSpPr/>
            <p:nvPr/>
          </p:nvSpPr>
          <p:spPr>
            <a:xfrm>
              <a:off x="1735789" y="4609265"/>
              <a:ext cx="206308" cy="259433"/>
            </a:xfrm>
            <a:custGeom>
              <a:avLst/>
              <a:gdLst>
                <a:gd name="connsiteX0" fmla="*/ 77610 w 206308"/>
                <a:gd name="connsiteY0" fmla="*/ 65484 h 259433"/>
                <a:gd name="connsiteX1" fmla="*/ 103123 w 206308"/>
                <a:gd name="connsiteY1" fmla="*/ 39989 h 259433"/>
                <a:gd name="connsiteX2" fmla="*/ 128637 w 206308"/>
                <a:gd name="connsiteY2" fmla="*/ 65484 h 259433"/>
                <a:gd name="connsiteX3" fmla="*/ 128637 w 206308"/>
                <a:gd name="connsiteY3" fmla="*/ 259433 h 259433"/>
                <a:gd name="connsiteX4" fmla="*/ 206309 w 206308"/>
                <a:gd name="connsiteY4" fmla="*/ 259433 h 259433"/>
                <a:gd name="connsiteX5" fmla="*/ 206309 w 206308"/>
                <a:gd name="connsiteY5" fmla="*/ 65361 h 259433"/>
                <a:gd name="connsiteX6" fmla="*/ 141004 w 206308"/>
                <a:gd name="connsiteY6" fmla="*/ 0 h 259433"/>
                <a:gd name="connsiteX7" fmla="*/ 65305 w 206308"/>
                <a:gd name="connsiteY7" fmla="*/ 0 h 259433"/>
                <a:gd name="connsiteX8" fmla="*/ 0 w 206308"/>
                <a:gd name="connsiteY8" fmla="*/ 65423 h 259433"/>
                <a:gd name="connsiteX9" fmla="*/ 0 w 206308"/>
                <a:gd name="connsiteY9" fmla="*/ 259433 h 259433"/>
                <a:gd name="connsiteX10" fmla="*/ 77610 w 206308"/>
                <a:gd name="connsiteY10" fmla="*/ 259433 h 25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308" h="259433">
                  <a:moveTo>
                    <a:pt x="77610" y="65484"/>
                  </a:moveTo>
                  <a:cubicBezTo>
                    <a:pt x="77610" y="51404"/>
                    <a:pt x="89033" y="39989"/>
                    <a:pt x="103123" y="39989"/>
                  </a:cubicBezTo>
                  <a:cubicBezTo>
                    <a:pt x="117214" y="39989"/>
                    <a:pt x="128637" y="51404"/>
                    <a:pt x="128637" y="65484"/>
                  </a:cubicBezTo>
                  <a:lnTo>
                    <a:pt x="128637" y="259433"/>
                  </a:lnTo>
                  <a:lnTo>
                    <a:pt x="206309" y="259433"/>
                  </a:lnTo>
                  <a:lnTo>
                    <a:pt x="206309" y="65361"/>
                  </a:lnTo>
                  <a:cubicBezTo>
                    <a:pt x="206241" y="29330"/>
                    <a:pt x="177060" y="123"/>
                    <a:pt x="141004" y="0"/>
                  </a:cubicBezTo>
                  <a:lnTo>
                    <a:pt x="65305" y="0"/>
                  </a:lnTo>
                  <a:cubicBezTo>
                    <a:pt x="29240" y="158"/>
                    <a:pt x="68" y="29382"/>
                    <a:pt x="0" y="65423"/>
                  </a:cubicBezTo>
                  <a:lnTo>
                    <a:pt x="0" y="259433"/>
                  </a:lnTo>
                  <a:lnTo>
                    <a:pt x="77610" y="259433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1E675B5-A60A-3670-108B-D6ED306A7092}"/>
                </a:ext>
              </a:extLst>
            </p:cNvPr>
            <p:cNvSpPr/>
            <p:nvPr/>
          </p:nvSpPr>
          <p:spPr>
            <a:xfrm>
              <a:off x="1602283" y="4451671"/>
              <a:ext cx="477161" cy="1450920"/>
            </a:xfrm>
            <a:custGeom>
              <a:avLst/>
              <a:gdLst>
                <a:gd name="connsiteX0" fmla="*/ 0 w 477161"/>
                <a:gd name="connsiteY0" fmla="*/ 1450920 h 1450920"/>
                <a:gd name="connsiteX1" fmla="*/ 477162 w 477161"/>
                <a:gd name="connsiteY1" fmla="*/ 1450920 h 1450920"/>
                <a:gd name="connsiteX2" fmla="*/ 477162 w 477161"/>
                <a:gd name="connsiteY2" fmla="*/ 0 h 1450920"/>
                <a:gd name="connsiteX3" fmla="*/ 0 w 477161"/>
                <a:gd name="connsiteY3" fmla="*/ 0 h 1450920"/>
                <a:gd name="connsiteX4" fmla="*/ 82478 w 477161"/>
                <a:gd name="connsiteY4" fmla="*/ 223181 h 1450920"/>
                <a:gd name="connsiteX5" fmla="*/ 82478 w 477161"/>
                <a:gd name="connsiteY5" fmla="*/ 223181 h 1450920"/>
                <a:gd name="connsiteX6" fmla="*/ 198954 w 477161"/>
                <a:gd name="connsiteY6" fmla="*/ 106705 h 1450920"/>
                <a:gd name="connsiteX7" fmla="*/ 199221 w 477161"/>
                <a:gd name="connsiteY7" fmla="*/ 106705 h 1450920"/>
                <a:gd name="connsiteX8" fmla="*/ 274099 w 477161"/>
                <a:gd name="connsiteY8" fmla="*/ 106705 h 1450920"/>
                <a:gd name="connsiteX9" fmla="*/ 274345 w 477161"/>
                <a:gd name="connsiteY9" fmla="*/ 106705 h 1450920"/>
                <a:gd name="connsiteX10" fmla="*/ 390842 w 477161"/>
                <a:gd name="connsiteY10" fmla="*/ 223181 h 1450920"/>
                <a:gd name="connsiteX11" fmla="*/ 390842 w 477161"/>
                <a:gd name="connsiteY11" fmla="*/ 442543 h 1450920"/>
                <a:gd name="connsiteX12" fmla="*/ 365328 w 477161"/>
                <a:gd name="connsiteY12" fmla="*/ 468059 h 1450920"/>
                <a:gd name="connsiteX13" fmla="*/ 107992 w 477161"/>
                <a:gd name="connsiteY13" fmla="*/ 468059 h 1450920"/>
                <a:gd name="connsiteX14" fmla="*/ 82478 w 477161"/>
                <a:gd name="connsiteY14" fmla="*/ 442543 h 1450920"/>
                <a:gd name="connsiteX15" fmla="*/ 82478 w 477161"/>
                <a:gd name="connsiteY15" fmla="*/ 661269 h 1450920"/>
                <a:gd name="connsiteX16" fmla="*/ 82478 w 477161"/>
                <a:gd name="connsiteY16" fmla="*/ 661269 h 1450920"/>
                <a:gd name="connsiteX17" fmla="*/ 198954 w 477161"/>
                <a:gd name="connsiteY17" fmla="*/ 544855 h 1450920"/>
                <a:gd name="connsiteX18" fmla="*/ 274345 w 477161"/>
                <a:gd name="connsiteY18" fmla="*/ 544855 h 1450920"/>
                <a:gd name="connsiteX19" fmla="*/ 390842 w 477161"/>
                <a:gd name="connsiteY19" fmla="*/ 661269 h 1450920"/>
                <a:gd name="connsiteX20" fmla="*/ 390842 w 477161"/>
                <a:gd name="connsiteY20" fmla="*/ 880611 h 1450920"/>
                <a:gd name="connsiteX21" fmla="*/ 365369 w 477161"/>
                <a:gd name="connsiteY21" fmla="*/ 906148 h 1450920"/>
                <a:gd name="connsiteX22" fmla="*/ 365328 w 477161"/>
                <a:gd name="connsiteY22" fmla="*/ 906148 h 1450920"/>
                <a:gd name="connsiteX23" fmla="*/ 107992 w 477161"/>
                <a:gd name="connsiteY23" fmla="*/ 906148 h 1450920"/>
                <a:gd name="connsiteX24" fmla="*/ 82478 w 477161"/>
                <a:gd name="connsiteY24" fmla="*/ 880652 h 1450920"/>
                <a:gd name="connsiteX25" fmla="*/ 82478 w 477161"/>
                <a:gd name="connsiteY25" fmla="*/ 880611 h 1450920"/>
                <a:gd name="connsiteX26" fmla="*/ 82478 w 477161"/>
                <a:gd name="connsiteY26" fmla="*/ 1099378 h 1450920"/>
                <a:gd name="connsiteX27" fmla="*/ 82478 w 477161"/>
                <a:gd name="connsiteY27" fmla="*/ 1099378 h 1450920"/>
                <a:gd name="connsiteX28" fmla="*/ 198954 w 477161"/>
                <a:gd name="connsiteY28" fmla="*/ 982943 h 1450920"/>
                <a:gd name="connsiteX29" fmla="*/ 274345 w 477161"/>
                <a:gd name="connsiteY29" fmla="*/ 982943 h 1450920"/>
                <a:gd name="connsiteX30" fmla="*/ 390842 w 477161"/>
                <a:gd name="connsiteY30" fmla="*/ 1099378 h 1450920"/>
                <a:gd name="connsiteX31" fmla="*/ 390842 w 477161"/>
                <a:gd name="connsiteY31" fmla="*/ 1318843 h 1450920"/>
                <a:gd name="connsiteX32" fmla="*/ 365328 w 477161"/>
                <a:gd name="connsiteY32" fmla="*/ 1344339 h 1450920"/>
                <a:gd name="connsiteX33" fmla="*/ 107992 w 477161"/>
                <a:gd name="connsiteY33" fmla="*/ 1344339 h 1450920"/>
                <a:gd name="connsiteX34" fmla="*/ 82478 w 477161"/>
                <a:gd name="connsiteY34" fmla="*/ 1318843 h 14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77161" h="1450920">
                  <a:moveTo>
                    <a:pt x="0" y="1450920"/>
                  </a:moveTo>
                  <a:lnTo>
                    <a:pt x="477162" y="1450920"/>
                  </a:lnTo>
                  <a:lnTo>
                    <a:pt x="477162" y="0"/>
                  </a:lnTo>
                  <a:lnTo>
                    <a:pt x="0" y="0"/>
                  </a:lnTo>
                  <a:close/>
                  <a:moveTo>
                    <a:pt x="82478" y="223181"/>
                  </a:moveTo>
                  <a:lnTo>
                    <a:pt x="82478" y="223181"/>
                  </a:lnTo>
                  <a:cubicBezTo>
                    <a:pt x="82536" y="158907"/>
                    <a:pt x="134636" y="106807"/>
                    <a:pt x="198954" y="106705"/>
                  </a:cubicBezTo>
                  <a:lnTo>
                    <a:pt x="199221" y="106705"/>
                  </a:lnTo>
                  <a:lnTo>
                    <a:pt x="274099" y="106705"/>
                  </a:lnTo>
                  <a:lnTo>
                    <a:pt x="274345" y="106705"/>
                  </a:lnTo>
                  <a:cubicBezTo>
                    <a:pt x="338666" y="106807"/>
                    <a:pt x="390774" y="158905"/>
                    <a:pt x="390842" y="223181"/>
                  </a:cubicBezTo>
                  <a:lnTo>
                    <a:pt x="390842" y="442543"/>
                  </a:lnTo>
                  <a:cubicBezTo>
                    <a:pt x="390842" y="456627"/>
                    <a:pt x="379422" y="468047"/>
                    <a:pt x="365328" y="468059"/>
                  </a:cubicBezTo>
                  <a:lnTo>
                    <a:pt x="107992" y="468059"/>
                  </a:lnTo>
                  <a:cubicBezTo>
                    <a:pt x="93898" y="468049"/>
                    <a:pt x="82478" y="456627"/>
                    <a:pt x="82478" y="442543"/>
                  </a:cubicBezTo>
                  <a:close/>
                  <a:moveTo>
                    <a:pt x="82478" y="661269"/>
                  </a:moveTo>
                  <a:lnTo>
                    <a:pt x="82478" y="661269"/>
                  </a:lnTo>
                  <a:cubicBezTo>
                    <a:pt x="82523" y="597002"/>
                    <a:pt x="134642" y="544912"/>
                    <a:pt x="198954" y="544855"/>
                  </a:cubicBezTo>
                  <a:lnTo>
                    <a:pt x="274345" y="544855"/>
                  </a:lnTo>
                  <a:cubicBezTo>
                    <a:pt x="338662" y="544912"/>
                    <a:pt x="390784" y="596998"/>
                    <a:pt x="390842" y="661269"/>
                  </a:cubicBezTo>
                  <a:lnTo>
                    <a:pt x="390842" y="880611"/>
                  </a:lnTo>
                  <a:cubicBezTo>
                    <a:pt x="390865" y="894691"/>
                    <a:pt x="379459" y="906125"/>
                    <a:pt x="365369" y="906148"/>
                  </a:cubicBezTo>
                  <a:cubicBezTo>
                    <a:pt x="365355" y="906148"/>
                    <a:pt x="365343" y="906148"/>
                    <a:pt x="365328" y="906148"/>
                  </a:cubicBezTo>
                  <a:lnTo>
                    <a:pt x="107992" y="906148"/>
                  </a:lnTo>
                  <a:cubicBezTo>
                    <a:pt x="93902" y="906148"/>
                    <a:pt x="82478" y="894732"/>
                    <a:pt x="82478" y="880652"/>
                  </a:cubicBezTo>
                  <a:cubicBezTo>
                    <a:pt x="82478" y="880638"/>
                    <a:pt x="82478" y="880625"/>
                    <a:pt x="82478" y="880611"/>
                  </a:cubicBezTo>
                  <a:close/>
                  <a:moveTo>
                    <a:pt x="82478" y="1099378"/>
                  </a:moveTo>
                  <a:lnTo>
                    <a:pt x="82478" y="1099378"/>
                  </a:lnTo>
                  <a:cubicBezTo>
                    <a:pt x="82523" y="1035107"/>
                    <a:pt x="134638" y="983011"/>
                    <a:pt x="198954" y="982943"/>
                  </a:cubicBezTo>
                  <a:lnTo>
                    <a:pt x="274345" y="982943"/>
                  </a:lnTo>
                  <a:cubicBezTo>
                    <a:pt x="338664" y="983011"/>
                    <a:pt x="390784" y="1035105"/>
                    <a:pt x="390842" y="1099378"/>
                  </a:cubicBezTo>
                  <a:lnTo>
                    <a:pt x="390842" y="1318843"/>
                  </a:lnTo>
                  <a:cubicBezTo>
                    <a:pt x="390830" y="1332925"/>
                    <a:pt x="379414" y="1344318"/>
                    <a:pt x="365328" y="1344339"/>
                  </a:cubicBezTo>
                  <a:lnTo>
                    <a:pt x="107992" y="1344339"/>
                  </a:lnTo>
                  <a:cubicBezTo>
                    <a:pt x="93906" y="1344318"/>
                    <a:pt x="82491" y="1332925"/>
                    <a:pt x="82478" y="1318843"/>
                  </a:cubicBez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C75184B-45EC-D05D-470F-4A505C3744F5}"/>
                </a:ext>
              </a:extLst>
            </p:cNvPr>
            <p:cNvSpPr/>
            <p:nvPr/>
          </p:nvSpPr>
          <p:spPr>
            <a:xfrm>
              <a:off x="1735789" y="4017935"/>
              <a:ext cx="206308" cy="259433"/>
            </a:xfrm>
            <a:custGeom>
              <a:avLst/>
              <a:gdLst>
                <a:gd name="connsiteX0" fmla="*/ 77610 w 206308"/>
                <a:gd name="connsiteY0" fmla="*/ 65464 h 259433"/>
                <a:gd name="connsiteX1" fmla="*/ 103123 w 206308"/>
                <a:gd name="connsiteY1" fmla="*/ 39968 h 259433"/>
                <a:gd name="connsiteX2" fmla="*/ 128637 w 206308"/>
                <a:gd name="connsiteY2" fmla="*/ 65464 h 259433"/>
                <a:gd name="connsiteX3" fmla="*/ 128637 w 206308"/>
                <a:gd name="connsiteY3" fmla="*/ 259433 h 259433"/>
                <a:gd name="connsiteX4" fmla="*/ 206309 w 206308"/>
                <a:gd name="connsiteY4" fmla="*/ 259433 h 259433"/>
                <a:gd name="connsiteX5" fmla="*/ 206309 w 206308"/>
                <a:gd name="connsiteY5" fmla="*/ 65320 h 259433"/>
                <a:gd name="connsiteX6" fmla="*/ 141004 w 206308"/>
                <a:gd name="connsiteY6" fmla="*/ 0 h 259433"/>
                <a:gd name="connsiteX7" fmla="*/ 65305 w 206308"/>
                <a:gd name="connsiteY7" fmla="*/ 0 h 259433"/>
                <a:gd name="connsiteX8" fmla="*/ 0 w 206308"/>
                <a:gd name="connsiteY8" fmla="*/ 65423 h 259433"/>
                <a:gd name="connsiteX9" fmla="*/ 0 w 206308"/>
                <a:gd name="connsiteY9" fmla="*/ 259433 h 259433"/>
                <a:gd name="connsiteX10" fmla="*/ 77610 w 206308"/>
                <a:gd name="connsiteY10" fmla="*/ 259433 h 25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308" h="259433">
                  <a:moveTo>
                    <a:pt x="77610" y="65464"/>
                  </a:moveTo>
                  <a:cubicBezTo>
                    <a:pt x="77610" y="51384"/>
                    <a:pt x="89033" y="39968"/>
                    <a:pt x="103123" y="39968"/>
                  </a:cubicBezTo>
                  <a:cubicBezTo>
                    <a:pt x="117214" y="39968"/>
                    <a:pt x="128637" y="51384"/>
                    <a:pt x="128637" y="65464"/>
                  </a:cubicBezTo>
                  <a:lnTo>
                    <a:pt x="128637" y="259433"/>
                  </a:lnTo>
                  <a:lnTo>
                    <a:pt x="206309" y="259433"/>
                  </a:lnTo>
                  <a:lnTo>
                    <a:pt x="206309" y="65320"/>
                  </a:lnTo>
                  <a:cubicBezTo>
                    <a:pt x="206208" y="29310"/>
                    <a:pt x="177038" y="135"/>
                    <a:pt x="141004" y="0"/>
                  </a:cubicBezTo>
                  <a:lnTo>
                    <a:pt x="65305" y="0"/>
                  </a:lnTo>
                  <a:cubicBezTo>
                    <a:pt x="29240" y="158"/>
                    <a:pt x="68" y="29382"/>
                    <a:pt x="0" y="65423"/>
                  </a:cubicBezTo>
                  <a:lnTo>
                    <a:pt x="0" y="259433"/>
                  </a:lnTo>
                  <a:lnTo>
                    <a:pt x="77610" y="259433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CA2E9498-F5A5-0662-9866-1163F155B0D6}"/>
                </a:ext>
              </a:extLst>
            </p:cNvPr>
            <p:cNvSpPr/>
            <p:nvPr/>
          </p:nvSpPr>
          <p:spPr>
            <a:xfrm>
              <a:off x="1735789" y="5485503"/>
              <a:ext cx="206308" cy="259412"/>
            </a:xfrm>
            <a:custGeom>
              <a:avLst/>
              <a:gdLst>
                <a:gd name="connsiteX0" fmla="*/ 77610 w 206308"/>
                <a:gd name="connsiteY0" fmla="*/ 65464 h 259412"/>
                <a:gd name="connsiteX1" fmla="*/ 103123 w 206308"/>
                <a:gd name="connsiteY1" fmla="*/ 39968 h 259412"/>
                <a:gd name="connsiteX2" fmla="*/ 128637 w 206308"/>
                <a:gd name="connsiteY2" fmla="*/ 65464 h 259412"/>
                <a:gd name="connsiteX3" fmla="*/ 128637 w 206308"/>
                <a:gd name="connsiteY3" fmla="*/ 259413 h 259412"/>
                <a:gd name="connsiteX4" fmla="*/ 206309 w 206308"/>
                <a:gd name="connsiteY4" fmla="*/ 259413 h 259412"/>
                <a:gd name="connsiteX5" fmla="*/ 206309 w 206308"/>
                <a:gd name="connsiteY5" fmla="*/ 65361 h 259412"/>
                <a:gd name="connsiteX6" fmla="*/ 141045 w 206308"/>
                <a:gd name="connsiteY6" fmla="*/ 0 h 259412"/>
                <a:gd name="connsiteX7" fmla="*/ 65264 w 206308"/>
                <a:gd name="connsiteY7" fmla="*/ 0 h 259412"/>
                <a:gd name="connsiteX8" fmla="*/ 0 w 206308"/>
                <a:gd name="connsiteY8" fmla="*/ 65382 h 259412"/>
                <a:gd name="connsiteX9" fmla="*/ 0 w 206308"/>
                <a:gd name="connsiteY9" fmla="*/ 259413 h 259412"/>
                <a:gd name="connsiteX10" fmla="*/ 77610 w 206308"/>
                <a:gd name="connsiteY10" fmla="*/ 259413 h 2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308" h="259412">
                  <a:moveTo>
                    <a:pt x="77610" y="65464"/>
                  </a:moveTo>
                  <a:cubicBezTo>
                    <a:pt x="77610" y="51384"/>
                    <a:pt x="89033" y="39968"/>
                    <a:pt x="103123" y="39968"/>
                  </a:cubicBezTo>
                  <a:cubicBezTo>
                    <a:pt x="117214" y="39968"/>
                    <a:pt x="128637" y="51384"/>
                    <a:pt x="128637" y="65464"/>
                  </a:cubicBezTo>
                  <a:lnTo>
                    <a:pt x="128637" y="259413"/>
                  </a:lnTo>
                  <a:lnTo>
                    <a:pt x="206309" y="259413"/>
                  </a:lnTo>
                  <a:lnTo>
                    <a:pt x="206309" y="65361"/>
                  </a:lnTo>
                  <a:cubicBezTo>
                    <a:pt x="206218" y="29357"/>
                    <a:pt x="177075" y="168"/>
                    <a:pt x="141045" y="0"/>
                  </a:cubicBezTo>
                  <a:lnTo>
                    <a:pt x="65264" y="0"/>
                  </a:lnTo>
                  <a:cubicBezTo>
                    <a:pt x="29216" y="146"/>
                    <a:pt x="55" y="29359"/>
                    <a:pt x="0" y="65382"/>
                  </a:cubicBezTo>
                  <a:lnTo>
                    <a:pt x="0" y="259413"/>
                  </a:lnTo>
                  <a:lnTo>
                    <a:pt x="77610" y="259413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AD3F790-8E0F-CA57-68B8-6E55E595C83C}"/>
                </a:ext>
              </a:extLst>
            </p:cNvPr>
            <p:cNvSpPr/>
            <p:nvPr/>
          </p:nvSpPr>
          <p:spPr>
            <a:xfrm>
              <a:off x="3248725" y="3848907"/>
              <a:ext cx="566439" cy="551711"/>
            </a:xfrm>
            <a:custGeom>
              <a:avLst/>
              <a:gdLst>
                <a:gd name="connsiteX0" fmla="*/ 358323 w 566439"/>
                <a:gd name="connsiteY0" fmla="*/ 0 h 551711"/>
                <a:gd name="connsiteX1" fmla="*/ 0 w 566439"/>
                <a:gd name="connsiteY1" fmla="*/ 0 h 551711"/>
                <a:gd name="connsiteX2" fmla="*/ 0 w 566439"/>
                <a:gd name="connsiteY2" fmla="*/ 551711 h 551711"/>
                <a:gd name="connsiteX3" fmla="*/ 566440 w 566439"/>
                <a:gd name="connsiteY3" fmla="*/ 551711 h 551711"/>
                <a:gd name="connsiteX4" fmla="*/ 566440 w 566439"/>
                <a:gd name="connsiteY4" fmla="*/ 207990 h 551711"/>
                <a:gd name="connsiteX5" fmla="*/ 358323 w 566439"/>
                <a:gd name="connsiteY5" fmla="*/ 0 h 551711"/>
                <a:gd name="connsiteX6" fmla="*/ 390780 w 566439"/>
                <a:gd name="connsiteY6" fmla="*/ 453998 h 551711"/>
                <a:gd name="connsiteX7" fmla="*/ 365287 w 566439"/>
                <a:gd name="connsiteY7" fmla="*/ 479473 h 551711"/>
                <a:gd name="connsiteX8" fmla="*/ 107848 w 566439"/>
                <a:gd name="connsiteY8" fmla="*/ 479473 h 551711"/>
                <a:gd name="connsiteX9" fmla="*/ 82355 w 566439"/>
                <a:gd name="connsiteY9" fmla="*/ 453998 h 551711"/>
                <a:gd name="connsiteX10" fmla="*/ 82355 w 566439"/>
                <a:gd name="connsiteY10" fmla="*/ 234492 h 551711"/>
                <a:gd name="connsiteX11" fmla="*/ 198852 w 566439"/>
                <a:gd name="connsiteY11" fmla="*/ 118036 h 551711"/>
                <a:gd name="connsiteX12" fmla="*/ 274243 w 566439"/>
                <a:gd name="connsiteY12" fmla="*/ 118036 h 551711"/>
                <a:gd name="connsiteX13" fmla="*/ 390780 w 566439"/>
                <a:gd name="connsiteY13" fmla="*/ 234492 h 551711"/>
                <a:gd name="connsiteX14" fmla="*/ 390780 w 566439"/>
                <a:gd name="connsiteY14" fmla="*/ 453998 h 55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439" h="551711">
                  <a:moveTo>
                    <a:pt x="358323" y="0"/>
                  </a:moveTo>
                  <a:lnTo>
                    <a:pt x="0" y="0"/>
                  </a:lnTo>
                  <a:lnTo>
                    <a:pt x="0" y="551711"/>
                  </a:lnTo>
                  <a:lnTo>
                    <a:pt x="566440" y="551711"/>
                  </a:lnTo>
                  <a:lnTo>
                    <a:pt x="566440" y="207990"/>
                  </a:lnTo>
                  <a:cubicBezTo>
                    <a:pt x="566316" y="93175"/>
                    <a:pt x="473218" y="125"/>
                    <a:pt x="358323" y="0"/>
                  </a:cubicBezTo>
                  <a:close/>
                  <a:moveTo>
                    <a:pt x="390780" y="453998"/>
                  </a:moveTo>
                  <a:cubicBezTo>
                    <a:pt x="390760" y="468063"/>
                    <a:pt x="379359" y="479461"/>
                    <a:pt x="365287" y="479473"/>
                  </a:cubicBezTo>
                  <a:lnTo>
                    <a:pt x="107848" y="479473"/>
                  </a:lnTo>
                  <a:cubicBezTo>
                    <a:pt x="93769" y="479473"/>
                    <a:pt x="82355" y="468068"/>
                    <a:pt x="82355" y="453998"/>
                  </a:cubicBezTo>
                  <a:lnTo>
                    <a:pt x="82355" y="234492"/>
                  </a:lnTo>
                  <a:cubicBezTo>
                    <a:pt x="82390" y="170206"/>
                    <a:pt x="134521" y="118094"/>
                    <a:pt x="198852" y="118036"/>
                  </a:cubicBezTo>
                  <a:lnTo>
                    <a:pt x="274243" y="118036"/>
                  </a:lnTo>
                  <a:cubicBezTo>
                    <a:pt x="338582" y="118071"/>
                    <a:pt x="390739" y="170190"/>
                    <a:pt x="390780" y="234492"/>
                  </a:cubicBezTo>
                  <a:lnTo>
                    <a:pt x="390780" y="453998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304EEA9-0F64-9F4A-C78F-96CCF42924D4}"/>
                </a:ext>
              </a:extLst>
            </p:cNvPr>
            <p:cNvSpPr/>
            <p:nvPr/>
          </p:nvSpPr>
          <p:spPr>
            <a:xfrm>
              <a:off x="3382087" y="5485503"/>
              <a:ext cx="206329" cy="259412"/>
            </a:xfrm>
            <a:custGeom>
              <a:avLst/>
              <a:gdLst>
                <a:gd name="connsiteX0" fmla="*/ 77630 w 206329"/>
                <a:gd name="connsiteY0" fmla="*/ 65464 h 259412"/>
                <a:gd name="connsiteX1" fmla="*/ 102429 w 206329"/>
                <a:gd name="connsiteY1" fmla="*/ 39233 h 259412"/>
                <a:gd name="connsiteX2" fmla="*/ 128678 w 206329"/>
                <a:gd name="connsiteY2" fmla="*/ 64017 h 259412"/>
                <a:gd name="connsiteX3" fmla="*/ 128678 w 206329"/>
                <a:gd name="connsiteY3" fmla="*/ 65464 h 259412"/>
                <a:gd name="connsiteX4" fmla="*/ 128678 w 206329"/>
                <a:gd name="connsiteY4" fmla="*/ 259413 h 259412"/>
                <a:gd name="connsiteX5" fmla="*/ 206329 w 206329"/>
                <a:gd name="connsiteY5" fmla="*/ 259413 h 259412"/>
                <a:gd name="connsiteX6" fmla="*/ 206329 w 206329"/>
                <a:gd name="connsiteY6" fmla="*/ 65382 h 259412"/>
                <a:gd name="connsiteX7" fmla="*/ 141065 w 206329"/>
                <a:gd name="connsiteY7" fmla="*/ 0 h 259412"/>
                <a:gd name="connsiteX8" fmla="*/ 65305 w 206329"/>
                <a:gd name="connsiteY8" fmla="*/ 0 h 259412"/>
                <a:gd name="connsiteX9" fmla="*/ 0 w 206329"/>
                <a:gd name="connsiteY9" fmla="*/ 65382 h 259412"/>
                <a:gd name="connsiteX10" fmla="*/ 0 w 206329"/>
                <a:gd name="connsiteY10" fmla="*/ 259413 h 259412"/>
                <a:gd name="connsiteX11" fmla="*/ 77630 w 206329"/>
                <a:gd name="connsiteY11" fmla="*/ 259413 h 259412"/>
                <a:gd name="connsiteX12" fmla="*/ 77630 w 206329"/>
                <a:gd name="connsiteY12" fmla="*/ 65464 h 2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6329" h="259412">
                  <a:moveTo>
                    <a:pt x="77630" y="65464"/>
                  </a:moveTo>
                  <a:cubicBezTo>
                    <a:pt x="77230" y="51378"/>
                    <a:pt x="88333" y="39633"/>
                    <a:pt x="102429" y="39233"/>
                  </a:cubicBezTo>
                  <a:cubicBezTo>
                    <a:pt x="116527" y="38835"/>
                    <a:pt x="128278" y="49930"/>
                    <a:pt x="128678" y="64017"/>
                  </a:cubicBezTo>
                  <a:cubicBezTo>
                    <a:pt x="128693" y="64499"/>
                    <a:pt x="128693" y="64981"/>
                    <a:pt x="128678" y="65464"/>
                  </a:cubicBezTo>
                  <a:lnTo>
                    <a:pt x="128678" y="259413"/>
                  </a:lnTo>
                  <a:lnTo>
                    <a:pt x="206329" y="259413"/>
                  </a:lnTo>
                  <a:lnTo>
                    <a:pt x="206329" y="65382"/>
                  </a:lnTo>
                  <a:cubicBezTo>
                    <a:pt x="206267" y="29365"/>
                    <a:pt x="177118" y="158"/>
                    <a:pt x="141065" y="0"/>
                  </a:cubicBezTo>
                  <a:lnTo>
                    <a:pt x="65305" y="0"/>
                  </a:lnTo>
                  <a:cubicBezTo>
                    <a:pt x="29246" y="135"/>
                    <a:pt x="68" y="29349"/>
                    <a:pt x="0" y="65382"/>
                  </a:cubicBezTo>
                  <a:lnTo>
                    <a:pt x="0" y="259413"/>
                  </a:lnTo>
                  <a:lnTo>
                    <a:pt x="77630" y="259413"/>
                  </a:lnTo>
                  <a:lnTo>
                    <a:pt x="77630" y="65464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C33D302-ED11-09A8-8B06-87C7DF95F906}"/>
                </a:ext>
              </a:extLst>
            </p:cNvPr>
            <p:cNvSpPr/>
            <p:nvPr/>
          </p:nvSpPr>
          <p:spPr>
            <a:xfrm>
              <a:off x="3248725" y="4451671"/>
              <a:ext cx="477058" cy="1450920"/>
            </a:xfrm>
            <a:custGeom>
              <a:avLst/>
              <a:gdLst>
                <a:gd name="connsiteX0" fmla="*/ 0 w 477058"/>
                <a:gd name="connsiteY0" fmla="*/ 1450920 h 1450920"/>
                <a:gd name="connsiteX1" fmla="*/ 477059 w 477058"/>
                <a:gd name="connsiteY1" fmla="*/ 1450920 h 1450920"/>
                <a:gd name="connsiteX2" fmla="*/ 477059 w 477058"/>
                <a:gd name="connsiteY2" fmla="*/ 0 h 1450920"/>
                <a:gd name="connsiteX3" fmla="*/ 0 w 477058"/>
                <a:gd name="connsiteY3" fmla="*/ 0 h 1450920"/>
                <a:gd name="connsiteX4" fmla="*/ 82355 w 477058"/>
                <a:gd name="connsiteY4" fmla="*/ 223181 h 1450920"/>
                <a:gd name="connsiteX5" fmla="*/ 82355 w 477058"/>
                <a:gd name="connsiteY5" fmla="*/ 223181 h 1450920"/>
                <a:gd name="connsiteX6" fmla="*/ 198852 w 477058"/>
                <a:gd name="connsiteY6" fmla="*/ 106705 h 1450920"/>
                <a:gd name="connsiteX7" fmla="*/ 199098 w 477058"/>
                <a:gd name="connsiteY7" fmla="*/ 106705 h 1450920"/>
                <a:gd name="connsiteX8" fmla="*/ 273955 w 477058"/>
                <a:gd name="connsiteY8" fmla="*/ 106705 h 1450920"/>
                <a:gd name="connsiteX9" fmla="*/ 274243 w 477058"/>
                <a:gd name="connsiteY9" fmla="*/ 106705 h 1450920"/>
                <a:gd name="connsiteX10" fmla="*/ 390780 w 477058"/>
                <a:gd name="connsiteY10" fmla="*/ 223078 h 1450920"/>
                <a:gd name="connsiteX11" fmla="*/ 390780 w 477058"/>
                <a:gd name="connsiteY11" fmla="*/ 442543 h 1450920"/>
                <a:gd name="connsiteX12" fmla="*/ 365287 w 477058"/>
                <a:gd name="connsiteY12" fmla="*/ 468059 h 1450920"/>
                <a:gd name="connsiteX13" fmla="*/ 107848 w 477058"/>
                <a:gd name="connsiteY13" fmla="*/ 468059 h 1450920"/>
                <a:gd name="connsiteX14" fmla="*/ 82355 w 477058"/>
                <a:gd name="connsiteY14" fmla="*/ 442543 h 1450920"/>
                <a:gd name="connsiteX15" fmla="*/ 82355 w 477058"/>
                <a:gd name="connsiteY15" fmla="*/ 223181 h 1450920"/>
                <a:gd name="connsiteX16" fmla="*/ 82355 w 477058"/>
                <a:gd name="connsiteY16" fmla="*/ 661269 h 1450920"/>
                <a:gd name="connsiteX17" fmla="*/ 82355 w 477058"/>
                <a:gd name="connsiteY17" fmla="*/ 661269 h 1450920"/>
                <a:gd name="connsiteX18" fmla="*/ 198852 w 477058"/>
                <a:gd name="connsiteY18" fmla="*/ 544855 h 1450920"/>
                <a:gd name="connsiteX19" fmla="*/ 274243 w 477058"/>
                <a:gd name="connsiteY19" fmla="*/ 544855 h 1450920"/>
                <a:gd name="connsiteX20" fmla="*/ 390780 w 477058"/>
                <a:gd name="connsiteY20" fmla="*/ 661187 h 1450920"/>
                <a:gd name="connsiteX21" fmla="*/ 390780 w 477058"/>
                <a:gd name="connsiteY21" fmla="*/ 880673 h 1450920"/>
                <a:gd name="connsiteX22" fmla="*/ 365287 w 477058"/>
                <a:gd name="connsiteY22" fmla="*/ 906148 h 1450920"/>
                <a:gd name="connsiteX23" fmla="*/ 107848 w 477058"/>
                <a:gd name="connsiteY23" fmla="*/ 906148 h 1450920"/>
                <a:gd name="connsiteX24" fmla="*/ 82355 w 477058"/>
                <a:gd name="connsiteY24" fmla="*/ 880673 h 1450920"/>
                <a:gd name="connsiteX25" fmla="*/ 82355 w 477058"/>
                <a:gd name="connsiteY25" fmla="*/ 661269 h 1450920"/>
                <a:gd name="connsiteX26" fmla="*/ 82355 w 477058"/>
                <a:gd name="connsiteY26" fmla="*/ 1099378 h 1450920"/>
                <a:gd name="connsiteX27" fmla="*/ 82355 w 477058"/>
                <a:gd name="connsiteY27" fmla="*/ 1099378 h 1450920"/>
                <a:gd name="connsiteX28" fmla="*/ 198852 w 477058"/>
                <a:gd name="connsiteY28" fmla="*/ 982943 h 1450920"/>
                <a:gd name="connsiteX29" fmla="*/ 274243 w 477058"/>
                <a:gd name="connsiteY29" fmla="*/ 982943 h 1450920"/>
                <a:gd name="connsiteX30" fmla="*/ 390780 w 477058"/>
                <a:gd name="connsiteY30" fmla="*/ 1099296 h 1450920"/>
                <a:gd name="connsiteX31" fmla="*/ 390780 w 477058"/>
                <a:gd name="connsiteY31" fmla="*/ 1318761 h 1450920"/>
                <a:gd name="connsiteX32" fmla="*/ 365287 w 477058"/>
                <a:gd name="connsiteY32" fmla="*/ 1344257 h 1450920"/>
                <a:gd name="connsiteX33" fmla="*/ 107848 w 477058"/>
                <a:gd name="connsiteY33" fmla="*/ 1344257 h 1450920"/>
                <a:gd name="connsiteX34" fmla="*/ 82355 w 477058"/>
                <a:gd name="connsiteY34" fmla="*/ 1318761 h 1450920"/>
                <a:gd name="connsiteX35" fmla="*/ 82355 w 477058"/>
                <a:gd name="connsiteY35" fmla="*/ 1099378 h 14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77058" h="1450920">
                  <a:moveTo>
                    <a:pt x="0" y="1450920"/>
                  </a:moveTo>
                  <a:lnTo>
                    <a:pt x="477059" y="1450920"/>
                  </a:lnTo>
                  <a:lnTo>
                    <a:pt x="477059" y="0"/>
                  </a:lnTo>
                  <a:lnTo>
                    <a:pt x="0" y="0"/>
                  </a:lnTo>
                  <a:close/>
                  <a:moveTo>
                    <a:pt x="82355" y="223181"/>
                  </a:moveTo>
                  <a:lnTo>
                    <a:pt x="82355" y="223181"/>
                  </a:lnTo>
                  <a:cubicBezTo>
                    <a:pt x="82413" y="158899"/>
                    <a:pt x="134527" y="106795"/>
                    <a:pt x="198852" y="106705"/>
                  </a:cubicBezTo>
                  <a:lnTo>
                    <a:pt x="199098" y="106705"/>
                  </a:lnTo>
                  <a:lnTo>
                    <a:pt x="273955" y="106705"/>
                  </a:lnTo>
                  <a:lnTo>
                    <a:pt x="274243" y="106705"/>
                  </a:lnTo>
                  <a:cubicBezTo>
                    <a:pt x="338541" y="106772"/>
                    <a:pt x="390657" y="158821"/>
                    <a:pt x="390780" y="223078"/>
                  </a:cubicBezTo>
                  <a:lnTo>
                    <a:pt x="390780" y="442543"/>
                  </a:lnTo>
                  <a:cubicBezTo>
                    <a:pt x="390780" y="456619"/>
                    <a:pt x="379379" y="468037"/>
                    <a:pt x="365287" y="468059"/>
                  </a:cubicBezTo>
                  <a:lnTo>
                    <a:pt x="107848" y="468059"/>
                  </a:lnTo>
                  <a:cubicBezTo>
                    <a:pt x="93758" y="468049"/>
                    <a:pt x="82343" y="456623"/>
                    <a:pt x="82355" y="442543"/>
                  </a:cubicBezTo>
                  <a:lnTo>
                    <a:pt x="82355" y="223181"/>
                  </a:lnTo>
                  <a:close/>
                  <a:moveTo>
                    <a:pt x="82355" y="661269"/>
                  </a:moveTo>
                  <a:lnTo>
                    <a:pt x="82355" y="661269"/>
                  </a:lnTo>
                  <a:cubicBezTo>
                    <a:pt x="82400" y="596994"/>
                    <a:pt x="134531" y="544900"/>
                    <a:pt x="198852" y="544855"/>
                  </a:cubicBezTo>
                  <a:lnTo>
                    <a:pt x="274243" y="544855"/>
                  </a:lnTo>
                  <a:cubicBezTo>
                    <a:pt x="338541" y="544877"/>
                    <a:pt x="390698" y="596928"/>
                    <a:pt x="390780" y="661187"/>
                  </a:cubicBezTo>
                  <a:lnTo>
                    <a:pt x="390780" y="880673"/>
                  </a:lnTo>
                  <a:cubicBezTo>
                    <a:pt x="390780" y="894742"/>
                    <a:pt x="379359" y="906148"/>
                    <a:pt x="365287" y="906148"/>
                  </a:cubicBezTo>
                  <a:lnTo>
                    <a:pt x="107848" y="906148"/>
                  </a:lnTo>
                  <a:cubicBezTo>
                    <a:pt x="93769" y="906148"/>
                    <a:pt x="82355" y="894742"/>
                    <a:pt x="82355" y="880673"/>
                  </a:cubicBezTo>
                  <a:lnTo>
                    <a:pt x="82355" y="661269"/>
                  </a:lnTo>
                  <a:close/>
                  <a:moveTo>
                    <a:pt x="82355" y="1099378"/>
                  </a:moveTo>
                  <a:lnTo>
                    <a:pt x="82355" y="1099378"/>
                  </a:lnTo>
                  <a:cubicBezTo>
                    <a:pt x="82400" y="1035099"/>
                    <a:pt x="134527" y="983001"/>
                    <a:pt x="198852" y="982943"/>
                  </a:cubicBezTo>
                  <a:lnTo>
                    <a:pt x="274243" y="982943"/>
                  </a:lnTo>
                  <a:cubicBezTo>
                    <a:pt x="338541" y="982978"/>
                    <a:pt x="390698" y="1035033"/>
                    <a:pt x="390780" y="1099296"/>
                  </a:cubicBezTo>
                  <a:lnTo>
                    <a:pt x="390780" y="1318761"/>
                  </a:lnTo>
                  <a:cubicBezTo>
                    <a:pt x="390780" y="1332843"/>
                    <a:pt x="379379" y="1344236"/>
                    <a:pt x="365287" y="1344257"/>
                  </a:cubicBezTo>
                  <a:lnTo>
                    <a:pt x="107848" y="1344257"/>
                  </a:lnTo>
                  <a:cubicBezTo>
                    <a:pt x="93766" y="1344236"/>
                    <a:pt x="82355" y="1332843"/>
                    <a:pt x="82355" y="1318761"/>
                  </a:cubicBezTo>
                  <a:lnTo>
                    <a:pt x="82355" y="1099378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9D2DA51-E605-3EA0-8FFE-78876466F8D4}"/>
                </a:ext>
              </a:extLst>
            </p:cNvPr>
            <p:cNvSpPr/>
            <p:nvPr/>
          </p:nvSpPr>
          <p:spPr>
            <a:xfrm>
              <a:off x="3382087" y="4017935"/>
              <a:ext cx="206329" cy="259433"/>
            </a:xfrm>
            <a:custGeom>
              <a:avLst/>
              <a:gdLst>
                <a:gd name="connsiteX0" fmla="*/ 141004 w 206329"/>
                <a:gd name="connsiteY0" fmla="*/ 0 h 259433"/>
                <a:gd name="connsiteX1" fmla="*/ 65325 w 206329"/>
                <a:gd name="connsiteY1" fmla="*/ 0 h 259433"/>
                <a:gd name="connsiteX2" fmla="*/ 0 w 206329"/>
                <a:gd name="connsiteY2" fmla="*/ 65320 h 259433"/>
                <a:gd name="connsiteX3" fmla="*/ 0 w 206329"/>
                <a:gd name="connsiteY3" fmla="*/ 259433 h 259433"/>
                <a:gd name="connsiteX4" fmla="*/ 77630 w 206329"/>
                <a:gd name="connsiteY4" fmla="*/ 259433 h 259433"/>
                <a:gd name="connsiteX5" fmla="*/ 77630 w 206329"/>
                <a:gd name="connsiteY5" fmla="*/ 65464 h 259433"/>
                <a:gd name="connsiteX6" fmla="*/ 103879 w 206329"/>
                <a:gd name="connsiteY6" fmla="*/ 40682 h 259433"/>
                <a:gd name="connsiteX7" fmla="*/ 128678 w 206329"/>
                <a:gd name="connsiteY7" fmla="*/ 65464 h 259433"/>
                <a:gd name="connsiteX8" fmla="*/ 128678 w 206329"/>
                <a:gd name="connsiteY8" fmla="*/ 259433 h 259433"/>
                <a:gd name="connsiteX9" fmla="*/ 206329 w 206329"/>
                <a:gd name="connsiteY9" fmla="*/ 259433 h 259433"/>
                <a:gd name="connsiteX10" fmla="*/ 206329 w 206329"/>
                <a:gd name="connsiteY10" fmla="*/ 65423 h 259433"/>
                <a:gd name="connsiteX11" fmla="*/ 141004 w 206329"/>
                <a:gd name="connsiteY11" fmla="*/ 0 h 25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329" h="259433">
                  <a:moveTo>
                    <a:pt x="141004" y="0"/>
                  </a:moveTo>
                  <a:lnTo>
                    <a:pt x="65325" y="0"/>
                  </a:lnTo>
                  <a:cubicBezTo>
                    <a:pt x="29287" y="135"/>
                    <a:pt x="113" y="29308"/>
                    <a:pt x="0" y="65320"/>
                  </a:cubicBezTo>
                  <a:lnTo>
                    <a:pt x="0" y="259433"/>
                  </a:lnTo>
                  <a:lnTo>
                    <a:pt x="77630" y="259433"/>
                  </a:lnTo>
                  <a:lnTo>
                    <a:pt x="77630" y="65464"/>
                  </a:lnTo>
                  <a:cubicBezTo>
                    <a:pt x="78031" y="51378"/>
                    <a:pt x="89781" y="40282"/>
                    <a:pt x="103879" y="40682"/>
                  </a:cubicBezTo>
                  <a:cubicBezTo>
                    <a:pt x="117413" y="41064"/>
                    <a:pt x="128294" y="51940"/>
                    <a:pt x="128678" y="65464"/>
                  </a:cubicBezTo>
                  <a:lnTo>
                    <a:pt x="128678" y="259433"/>
                  </a:lnTo>
                  <a:lnTo>
                    <a:pt x="206329" y="259433"/>
                  </a:lnTo>
                  <a:lnTo>
                    <a:pt x="206329" y="65423"/>
                  </a:lnTo>
                  <a:cubicBezTo>
                    <a:pt x="206267" y="29369"/>
                    <a:pt x="177076" y="135"/>
                    <a:pt x="141004" y="0"/>
                  </a:cubicBez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BC9C3B9B-BE19-4B6E-4119-383F3967359E}"/>
                </a:ext>
              </a:extLst>
            </p:cNvPr>
            <p:cNvSpPr/>
            <p:nvPr/>
          </p:nvSpPr>
          <p:spPr>
            <a:xfrm>
              <a:off x="3382087" y="4609265"/>
              <a:ext cx="206329" cy="259433"/>
            </a:xfrm>
            <a:custGeom>
              <a:avLst/>
              <a:gdLst>
                <a:gd name="connsiteX0" fmla="*/ 77630 w 206329"/>
                <a:gd name="connsiteY0" fmla="*/ 65484 h 259433"/>
                <a:gd name="connsiteX1" fmla="*/ 103879 w 206329"/>
                <a:gd name="connsiteY1" fmla="*/ 40703 h 259433"/>
                <a:gd name="connsiteX2" fmla="*/ 128678 w 206329"/>
                <a:gd name="connsiteY2" fmla="*/ 65484 h 259433"/>
                <a:gd name="connsiteX3" fmla="*/ 128678 w 206329"/>
                <a:gd name="connsiteY3" fmla="*/ 259433 h 259433"/>
                <a:gd name="connsiteX4" fmla="*/ 206329 w 206329"/>
                <a:gd name="connsiteY4" fmla="*/ 259433 h 259433"/>
                <a:gd name="connsiteX5" fmla="*/ 206329 w 206329"/>
                <a:gd name="connsiteY5" fmla="*/ 65423 h 259433"/>
                <a:gd name="connsiteX6" fmla="*/ 141004 w 206329"/>
                <a:gd name="connsiteY6" fmla="*/ 0 h 259433"/>
                <a:gd name="connsiteX7" fmla="*/ 65325 w 206329"/>
                <a:gd name="connsiteY7" fmla="*/ 0 h 259433"/>
                <a:gd name="connsiteX8" fmla="*/ 0 w 206329"/>
                <a:gd name="connsiteY8" fmla="*/ 65423 h 259433"/>
                <a:gd name="connsiteX9" fmla="*/ 0 w 206329"/>
                <a:gd name="connsiteY9" fmla="*/ 259433 h 259433"/>
                <a:gd name="connsiteX10" fmla="*/ 77630 w 206329"/>
                <a:gd name="connsiteY10" fmla="*/ 259433 h 259433"/>
                <a:gd name="connsiteX11" fmla="*/ 77630 w 206329"/>
                <a:gd name="connsiteY11" fmla="*/ 65484 h 25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329" h="259433">
                  <a:moveTo>
                    <a:pt x="77630" y="65484"/>
                  </a:moveTo>
                  <a:cubicBezTo>
                    <a:pt x="78031" y="51398"/>
                    <a:pt x="89781" y="40303"/>
                    <a:pt x="103879" y="40703"/>
                  </a:cubicBezTo>
                  <a:cubicBezTo>
                    <a:pt x="117413" y="41085"/>
                    <a:pt x="128294" y="51961"/>
                    <a:pt x="128678" y="65484"/>
                  </a:cubicBezTo>
                  <a:lnTo>
                    <a:pt x="128678" y="259433"/>
                  </a:lnTo>
                  <a:lnTo>
                    <a:pt x="206329" y="259433"/>
                  </a:lnTo>
                  <a:lnTo>
                    <a:pt x="206329" y="65423"/>
                  </a:lnTo>
                  <a:cubicBezTo>
                    <a:pt x="206267" y="29376"/>
                    <a:pt x="177076" y="146"/>
                    <a:pt x="141004" y="0"/>
                  </a:cubicBezTo>
                  <a:lnTo>
                    <a:pt x="65325" y="0"/>
                  </a:lnTo>
                  <a:cubicBezTo>
                    <a:pt x="29252" y="146"/>
                    <a:pt x="68" y="29376"/>
                    <a:pt x="0" y="65423"/>
                  </a:cubicBezTo>
                  <a:lnTo>
                    <a:pt x="0" y="259433"/>
                  </a:lnTo>
                  <a:lnTo>
                    <a:pt x="77630" y="259433"/>
                  </a:lnTo>
                  <a:lnTo>
                    <a:pt x="77630" y="65484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AA668D5-7434-A268-D7D5-78CFBE819D8E}"/>
                </a:ext>
              </a:extLst>
            </p:cNvPr>
            <p:cNvSpPr/>
            <p:nvPr/>
          </p:nvSpPr>
          <p:spPr>
            <a:xfrm>
              <a:off x="3382087" y="5047394"/>
              <a:ext cx="206329" cy="259412"/>
            </a:xfrm>
            <a:custGeom>
              <a:avLst/>
              <a:gdLst>
                <a:gd name="connsiteX0" fmla="*/ 77630 w 206329"/>
                <a:gd name="connsiteY0" fmla="*/ 65464 h 259412"/>
                <a:gd name="connsiteX1" fmla="*/ 103879 w 206329"/>
                <a:gd name="connsiteY1" fmla="*/ 40683 h 259412"/>
                <a:gd name="connsiteX2" fmla="*/ 128678 w 206329"/>
                <a:gd name="connsiteY2" fmla="*/ 65464 h 259412"/>
                <a:gd name="connsiteX3" fmla="*/ 128678 w 206329"/>
                <a:gd name="connsiteY3" fmla="*/ 259413 h 259412"/>
                <a:gd name="connsiteX4" fmla="*/ 206329 w 206329"/>
                <a:gd name="connsiteY4" fmla="*/ 259413 h 259412"/>
                <a:gd name="connsiteX5" fmla="*/ 206329 w 206329"/>
                <a:gd name="connsiteY5" fmla="*/ 65423 h 259412"/>
                <a:gd name="connsiteX6" fmla="*/ 141065 w 206329"/>
                <a:gd name="connsiteY6" fmla="*/ 0 h 259412"/>
                <a:gd name="connsiteX7" fmla="*/ 65305 w 206329"/>
                <a:gd name="connsiteY7" fmla="*/ 0 h 259412"/>
                <a:gd name="connsiteX8" fmla="*/ 0 w 206329"/>
                <a:gd name="connsiteY8" fmla="*/ 65423 h 259412"/>
                <a:gd name="connsiteX9" fmla="*/ 0 w 206329"/>
                <a:gd name="connsiteY9" fmla="*/ 259413 h 259412"/>
                <a:gd name="connsiteX10" fmla="*/ 77630 w 206329"/>
                <a:gd name="connsiteY10" fmla="*/ 259413 h 259412"/>
                <a:gd name="connsiteX11" fmla="*/ 77630 w 206329"/>
                <a:gd name="connsiteY11" fmla="*/ 65464 h 25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329" h="259412">
                  <a:moveTo>
                    <a:pt x="77630" y="65464"/>
                  </a:moveTo>
                  <a:cubicBezTo>
                    <a:pt x="78031" y="51378"/>
                    <a:pt x="89781" y="40282"/>
                    <a:pt x="103879" y="40683"/>
                  </a:cubicBezTo>
                  <a:cubicBezTo>
                    <a:pt x="117413" y="41064"/>
                    <a:pt x="128294" y="51940"/>
                    <a:pt x="128678" y="65464"/>
                  </a:cubicBezTo>
                  <a:lnTo>
                    <a:pt x="128678" y="259413"/>
                  </a:lnTo>
                  <a:lnTo>
                    <a:pt x="206329" y="259413"/>
                  </a:lnTo>
                  <a:lnTo>
                    <a:pt x="206329" y="65423"/>
                  </a:lnTo>
                  <a:cubicBezTo>
                    <a:pt x="206288" y="29390"/>
                    <a:pt x="177118" y="158"/>
                    <a:pt x="141065" y="0"/>
                  </a:cubicBezTo>
                  <a:lnTo>
                    <a:pt x="65305" y="0"/>
                  </a:lnTo>
                  <a:cubicBezTo>
                    <a:pt x="29230" y="135"/>
                    <a:pt x="45" y="29374"/>
                    <a:pt x="0" y="65423"/>
                  </a:cubicBezTo>
                  <a:lnTo>
                    <a:pt x="0" y="259413"/>
                  </a:lnTo>
                  <a:lnTo>
                    <a:pt x="77630" y="259413"/>
                  </a:lnTo>
                  <a:lnTo>
                    <a:pt x="77630" y="65464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7AA7C53-DA5A-8698-19DE-06AF9B89A929}"/>
                </a:ext>
              </a:extLst>
            </p:cNvPr>
            <p:cNvSpPr/>
            <p:nvPr/>
          </p:nvSpPr>
          <p:spPr>
            <a:xfrm>
              <a:off x="2008204" y="3703466"/>
              <a:ext cx="1311763" cy="94428"/>
            </a:xfrm>
            <a:custGeom>
              <a:avLst/>
              <a:gdLst>
                <a:gd name="connsiteX0" fmla="*/ 1178257 w 1311763"/>
                <a:gd name="connsiteY0" fmla="*/ 0 h 94428"/>
                <a:gd name="connsiteX1" fmla="*/ 133526 w 1311763"/>
                <a:gd name="connsiteY1" fmla="*/ 0 h 94428"/>
                <a:gd name="connsiteX2" fmla="*/ 0 w 1311763"/>
                <a:gd name="connsiteY2" fmla="*/ 94429 h 94428"/>
                <a:gd name="connsiteX3" fmla="*/ 1311763 w 1311763"/>
                <a:gd name="connsiteY3" fmla="*/ 94429 h 9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1763" h="94428">
                  <a:moveTo>
                    <a:pt x="1178257" y="0"/>
                  </a:moveTo>
                  <a:lnTo>
                    <a:pt x="133526" y="0"/>
                  </a:lnTo>
                  <a:lnTo>
                    <a:pt x="0" y="94429"/>
                  </a:lnTo>
                  <a:lnTo>
                    <a:pt x="1311763" y="94429"/>
                  </a:lnTo>
                  <a:close/>
                </a:path>
              </a:pathLst>
            </a:custGeom>
            <a:noFill/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E96B13E4-DE12-80C6-6E68-86D7409CF315}"/>
                </a:ext>
              </a:extLst>
            </p:cNvPr>
            <p:cNvSpPr/>
            <p:nvPr/>
          </p:nvSpPr>
          <p:spPr>
            <a:xfrm>
              <a:off x="1461998" y="3568699"/>
              <a:ext cx="2404214" cy="2384904"/>
            </a:xfrm>
            <a:custGeom>
              <a:avLst/>
              <a:gdLst>
                <a:gd name="connsiteX0" fmla="*/ 2145050 w 2404214"/>
                <a:gd name="connsiteY0" fmla="*/ 229195 h 2384904"/>
                <a:gd name="connsiteX1" fmla="*/ 1946240 w 2404214"/>
                <a:gd name="connsiteY1" fmla="*/ 229195 h 2384904"/>
                <a:gd name="connsiteX2" fmla="*/ 1806838 w 2404214"/>
                <a:gd name="connsiteY2" fmla="*/ 130538 h 2384904"/>
                <a:gd name="connsiteX3" fmla="*/ 1629022 w 2404214"/>
                <a:gd name="connsiteY3" fmla="*/ 4680 h 2384904"/>
                <a:gd name="connsiteX4" fmla="*/ 1614170 w 2404214"/>
                <a:gd name="connsiteY4" fmla="*/ 0 h 2384904"/>
                <a:gd name="connsiteX5" fmla="*/ 790004 w 2404214"/>
                <a:gd name="connsiteY5" fmla="*/ 0 h 2384904"/>
                <a:gd name="connsiteX6" fmla="*/ 775254 w 2404214"/>
                <a:gd name="connsiteY6" fmla="*/ 4680 h 2384904"/>
                <a:gd name="connsiteX7" fmla="*/ 592282 w 2404214"/>
                <a:gd name="connsiteY7" fmla="*/ 134151 h 2384904"/>
                <a:gd name="connsiteX8" fmla="*/ 457954 w 2404214"/>
                <a:gd name="connsiteY8" fmla="*/ 229195 h 2384904"/>
                <a:gd name="connsiteX9" fmla="*/ 259185 w 2404214"/>
                <a:gd name="connsiteY9" fmla="*/ 229195 h 2384904"/>
                <a:gd name="connsiteX10" fmla="*/ 0 w 2404214"/>
                <a:gd name="connsiteY10" fmla="*/ 488197 h 2384904"/>
                <a:gd name="connsiteX11" fmla="*/ 0 w 2404214"/>
                <a:gd name="connsiteY11" fmla="*/ 857435 h 2384904"/>
                <a:gd name="connsiteX12" fmla="*/ 25514 w 2404214"/>
                <a:gd name="connsiteY12" fmla="*/ 882972 h 2384904"/>
                <a:gd name="connsiteX13" fmla="*/ 89196 w 2404214"/>
                <a:gd name="connsiteY13" fmla="*/ 882972 h 2384904"/>
                <a:gd name="connsiteX14" fmla="*/ 89196 w 2404214"/>
                <a:gd name="connsiteY14" fmla="*/ 2359388 h 2384904"/>
                <a:gd name="connsiteX15" fmla="*/ 114689 w 2404214"/>
                <a:gd name="connsiteY15" fmla="*/ 2384904 h 2384904"/>
                <a:gd name="connsiteX16" fmla="*/ 114709 w 2404214"/>
                <a:gd name="connsiteY16" fmla="*/ 2384904 h 2384904"/>
                <a:gd name="connsiteX17" fmla="*/ 2289382 w 2404214"/>
                <a:gd name="connsiteY17" fmla="*/ 2384904 h 2384904"/>
                <a:gd name="connsiteX18" fmla="*/ 2314875 w 2404214"/>
                <a:gd name="connsiteY18" fmla="*/ 2359470 h 2384904"/>
                <a:gd name="connsiteX19" fmla="*/ 2314875 w 2404214"/>
                <a:gd name="connsiteY19" fmla="*/ 2359388 h 2384904"/>
                <a:gd name="connsiteX20" fmla="*/ 2314875 w 2404214"/>
                <a:gd name="connsiteY20" fmla="*/ 882972 h 2384904"/>
                <a:gd name="connsiteX21" fmla="*/ 2378680 w 2404214"/>
                <a:gd name="connsiteY21" fmla="*/ 882972 h 2384904"/>
                <a:gd name="connsiteX22" fmla="*/ 2404215 w 2404214"/>
                <a:gd name="connsiteY22" fmla="*/ 857435 h 2384904"/>
                <a:gd name="connsiteX23" fmla="*/ 2404215 w 2404214"/>
                <a:gd name="connsiteY23" fmla="*/ 488197 h 2384904"/>
                <a:gd name="connsiteX24" fmla="*/ 2145050 w 2404214"/>
                <a:gd name="connsiteY24" fmla="*/ 229195 h 2384904"/>
                <a:gd name="connsiteX25" fmla="*/ 617447 w 2404214"/>
                <a:gd name="connsiteY25" fmla="*/ 2333892 h 2384904"/>
                <a:gd name="connsiteX26" fmla="*/ 140285 w 2404214"/>
                <a:gd name="connsiteY26" fmla="*/ 2333892 h 2384904"/>
                <a:gd name="connsiteX27" fmla="*/ 140285 w 2404214"/>
                <a:gd name="connsiteY27" fmla="*/ 882972 h 2384904"/>
                <a:gd name="connsiteX28" fmla="*/ 617447 w 2404214"/>
                <a:gd name="connsiteY28" fmla="*/ 882972 h 2384904"/>
                <a:gd name="connsiteX29" fmla="*/ 617447 w 2404214"/>
                <a:gd name="connsiteY29" fmla="*/ 831919 h 2384904"/>
                <a:gd name="connsiteX30" fmla="*/ 51028 w 2404214"/>
                <a:gd name="connsiteY30" fmla="*/ 831919 h 2384904"/>
                <a:gd name="connsiteX31" fmla="*/ 51028 w 2404214"/>
                <a:gd name="connsiteY31" fmla="*/ 488197 h 2384904"/>
                <a:gd name="connsiteX32" fmla="*/ 259185 w 2404214"/>
                <a:gd name="connsiteY32" fmla="*/ 280208 h 2384904"/>
                <a:gd name="connsiteX33" fmla="*/ 617447 w 2404214"/>
                <a:gd name="connsiteY33" fmla="*/ 280208 h 2384904"/>
                <a:gd name="connsiteX34" fmla="*/ 1176594 w 2404214"/>
                <a:gd name="connsiteY34" fmla="*/ 2333892 h 2384904"/>
                <a:gd name="connsiteX35" fmla="*/ 858677 w 2404214"/>
                <a:gd name="connsiteY35" fmla="*/ 2333892 h 2384904"/>
                <a:gd name="connsiteX36" fmla="*/ 858677 w 2404214"/>
                <a:gd name="connsiteY36" fmla="*/ 1763644 h 2384904"/>
                <a:gd name="connsiteX37" fmla="*/ 924146 w 2404214"/>
                <a:gd name="connsiteY37" fmla="*/ 1698201 h 2384904"/>
                <a:gd name="connsiteX38" fmla="*/ 1176614 w 2404214"/>
                <a:gd name="connsiteY38" fmla="*/ 1698201 h 2384904"/>
                <a:gd name="connsiteX39" fmla="*/ 1545517 w 2404214"/>
                <a:gd name="connsiteY39" fmla="*/ 2333892 h 2384904"/>
                <a:gd name="connsiteX40" fmla="*/ 1227601 w 2404214"/>
                <a:gd name="connsiteY40" fmla="*/ 2333892 h 2384904"/>
                <a:gd name="connsiteX41" fmla="*/ 1227601 w 2404214"/>
                <a:gd name="connsiteY41" fmla="*/ 1698201 h 2384904"/>
                <a:gd name="connsiteX42" fmla="*/ 1480007 w 2404214"/>
                <a:gd name="connsiteY42" fmla="*/ 1698201 h 2384904"/>
                <a:gd name="connsiteX43" fmla="*/ 1545517 w 2404214"/>
                <a:gd name="connsiteY43" fmla="*/ 1763644 h 2384904"/>
                <a:gd name="connsiteX44" fmla="*/ 1735658 w 2404214"/>
                <a:gd name="connsiteY44" fmla="*/ 2333892 h 2384904"/>
                <a:gd name="connsiteX45" fmla="*/ 1596565 w 2404214"/>
                <a:gd name="connsiteY45" fmla="*/ 2333892 h 2384904"/>
                <a:gd name="connsiteX46" fmla="*/ 1596565 w 2404214"/>
                <a:gd name="connsiteY46" fmla="*/ 1763542 h 2384904"/>
                <a:gd name="connsiteX47" fmla="*/ 1480007 w 2404214"/>
                <a:gd name="connsiteY47" fmla="*/ 1647168 h 2384904"/>
                <a:gd name="connsiteX48" fmla="*/ 924126 w 2404214"/>
                <a:gd name="connsiteY48" fmla="*/ 1647168 h 2384904"/>
                <a:gd name="connsiteX49" fmla="*/ 807609 w 2404214"/>
                <a:gd name="connsiteY49" fmla="*/ 1763644 h 2384904"/>
                <a:gd name="connsiteX50" fmla="*/ 807609 w 2404214"/>
                <a:gd name="connsiteY50" fmla="*/ 2333892 h 2384904"/>
                <a:gd name="connsiteX51" fmla="*/ 668474 w 2404214"/>
                <a:gd name="connsiteY51" fmla="*/ 2333892 h 2384904"/>
                <a:gd name="connsiteX52" fmla="*/ 668474 w 2404214"/>
                <a:gd name="connsiteY52" fmla="*/ 280208 h 2384904"/>
                <a:gd name="connsiteX53" fmla="*/ 1735658 w 2404214"/>
                <a:gd name="connsiteY53" fmla="*/ 280208 h 2384904"/>
                <a:gd name="connsiteX54" fmla="*/ 1761193 w 2404214"/>
                <a:gd name="connsiteY54" fmla="*/ 229195 h 2384904"/>
                <a:gd name="connsiteX55" fmla="*/ 546226 w 2404214"/>
                <a:gd name="connsiteY55" fmla="*/ 229195 h 2384904"/>
                <a:gd name="connsiteX56" fmla="*/ 679752 w 2404214"/>
                <a:gd name="connsiteY56" fmla="*/ 134767 h 2384904"/>
                <a:gd name="connsiteX57" fmla="*/ 798159 w 2404214"/>
                <a:gd name="connsiteY57" fmla="*/ 50971 h 2384904"/>
                <a:gd name="connsiteX58" fmla="*/ 1606097 w 2404214"/>
                <a:gd name="connsiteY58" fmla="*/ 50971 h 2384904"/>
                <a:gd name="connsiteX59" fmla="*/ 1724463 w 2404214"/>
                <a:gd name="connsiteY59" fmla="*/ 134767 h 2384904"/>
                <a:gd name="connsiteX60" fmla="*/ 1857989 w 2404214"/>
                <a:gd name="connsiteY60" fmla="*/ 229195 h 2384904"/>
                <a:gd name="connsiteX61" fmla="*/ 1761193 w 2404214"/>
                <a:gd name="connsiteY61" fmla="*/ 229195 h 2384904"/>
                <a:gd name="connsiteX62" fmla="*/ 2263786 w 2404214"/>
                <a:gd name="connsiteY62" fmla="*/ 2333892 h 2384904"/>
                <a:gd name="connsiteX63" fmla="*/ 1786727 w 2404214"/>
                <a:gd name="connsiteY63" fmla="*/ 2333892 h 2384904"/>
                <a:gd name="connsiteX64" fmla="*/ 1786727 w 2404214"/>
                <a:gd name="connsiteY64" fmla="*/ 882972 h 2384904"/>
                <a:gd name="connsiteX65" fmla="*/ 2263786 w 2404214"/>
                <a:gd name="connsiteY65" fmla="*/ 882972 h 2384904"/>
                <a:gd name="connsiteX66" fmla="*/ 2353084 w 2404214"/>
                <a:gd name="connsiteY66" fmla="*/ 831919 h 2384904"/>
                <a:gd name="connsiteX67" fmla="*/ 1786706 w 2404214"/>
                <a:gd name="connsiteY67" fmla="*/ 831919 h 2384904"/>
                <a:gd name="connsiteX68" fmla="*/ 1786706 w 2404214"/>
                <a:gd name="connsiteY68" fmla="*/ 280208 h 2384904"/>
                <a:gd name="connsiteX69" fmla="*/ 2145050 w 2404214"/>
                <a:gd name="connsiteY69" fmla="*/ 280208 h 2384904"/>
                <a:gd name="connsiteX70" fmla="*/ 2353146 w 2404214"/>
                <a:gd name="connsiteY70" fmla="*/ 488197 h 2384904"/>
                <a:gd name="connsiteX71" fmla="*/ 2353146 w 2404214"/>
                <a:gd name="connsiteY71" fmla="*/ 831919 h 23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404214" h="2384904">
                  <a:moveTo>
                    <a:pt x="2145050" y="229195"/>
                  </a:moveTo>
                  <a:lnTo>
                    <a:pt x="1946240" y="229195"/>
                  </a:lnTo>
                  <a:lnTo>
                    <a:pt x="1806838" y="130538"/>
                  </a:lnTo>
                  <a:lnTo>
                    <a:pt x="1629022" y="4680"/>
                  </a:lnTo>
                  <a:cubicBezTo>
                    <a:pt x="1624675" y="1622"/>
                    <a:pt x="1619486" y="-14"/>
                    <a:pt x="1614170" y="0"/>
                  </a:cubicBezTo>
                  <a:lnTo>
                    <a:pt x="790004" y="0"/>
                  </a:lnTo>
                  <a:cubicBezTo>
                    <a:pt x="784722" y="7"/>
                    <a:pt x="779572" y="1642"/>
                    <a:pt x="775254" y="4680"/>
                  </a:cubicBezTo>
                  <a:lnTo>
                    <a:pt x="592282" y="134151"/>
                  </a:lnTo>
                  <a:lnTo>
                    <a:pt x="457954" y="229195"/>
                  </a:lnTo>
                  <a:lnTo>
                    <a:pt x="259185" y="229195"/>
                  </a:lnTo>
                  <a:cubicBezTo>
                    <a:pt x="116107" y="229353"/>
                    <a:pt x="158" y="345220"/>
                    <a:pt x="0" y="488197"/>
                  </a:cubicBezTo>
                  <a:lnTo>
                    <a:pt x="0" y="857435"/>
                  </a:lnTo>
                  <a:cubicBezTo>
                    <a:pt x="0" y="871523"/>
                    <a:pt x="11416" y="882949"/>
                    <a:pt x="25514" y="882972"/>
                  </a:cubicBezTo>
                  <a:lnTo>
                    <a:pt x="89196" y="882972"/>
                  </a:lnTo>
                  <a:lnTo>
                    <a:pt x="89196" y="2359388"/>
                  </a:lnTo>
                  <a:cubicBezTo>
                    <a:pt x="89184" y="2373470"/>
                    <a:pt x="100598" y="2384884"/>
                    <a:pt x="114689" y="2384904"/>
                  </a:cubicBezTo>
                  <a:cubicBezTo>
                    <a:pt x="114696" y="2384904"/>
                    <a:pt x="114703" y="2384904"/>
                    <a:pt x="114709" y="2384904"/>
                  </a:cubicBezTo>
                  <a:lnTo>
                    <a:pt x="2289382" y="2384904"/>
                  </a:lnTo>
                  <a:cubicBezTo>
                    <a:pt x="2303454" y="2384925"/>
                    <a:pt x="2314855" y="2373532"/>
                    <a:pt x="2314875" y="2359470"/>
                  </a:cubicBezTo>
                  <a:cubicBezTo>
                    <a:pt x="2314875" y="2359450"/>
                    <a:pt x="2314875" y="2359408"/>
                    <a:pt x="2314875" y="2359388"/>
                  </a:cubicBezTo>
                  <a:lnTo>
                    <a:pt x="2314875" y="882972"/>
                  </a:lnTo>
                  <a:lnTo>
                    <a:pt x="2378680" y="882972"/>
                  </a:lnTo>
                  <a:cubicBezTo>
                    <a:pt x="2392793" y="882959"/>
                    <a:pt x="2404215" y="871531"/>
                    <a:pt x="2404215" y="857435"/>
                  </a:cubicBezTo>
                  <a:lnTo>
                    <a:pt x="2404215" y="488197"/>
                  </a:lnTo>
                  <a:cubicBezTo>
                    <a:pt x="2404050" y="345228"/>
                    <a:pt x="2288129" y="229366"/>
                    <a:pt x="2145050" y="229195"/>
                  </a:cubicBezTo>
                  <a:close/>
                  <a:moveTo>
                    <a:pt x="617447" y="2333892"/>
                  </a:moveTo>
                  <a:lnTo>
                    <a:pt x="140285" y="2333892"/>
                  </a:lnTo>
                  <a:lnTo>
                    <a:pt x="140285" y="882972"/>
                  </a:lnTo>
                  <a:lnTo>
                    <a:pt x="617447" y="882972"/>
                  </a:lnTo>
                  <a:close/>
                  <a:moveTo>
                    <a:pt x="617447" y="831919"/>
                  </a:moveTo>
                  <a:lnTo>
                    <a:pt x="51028" y="831919"/>
                  </a:lnTo>
                  <a:lnTo>
                    <a:pt x="51028" y="488197"/>
                  </a:lnTo>
                  <a:cubicBezTo>
                    <a:pt x="51163" y="373376"/>
                    <a:pt x="144282" y="280333"/>
                    <a:pt x="259185" y="280208"/>
                  </a:cubicBezTo>
                  <a:lnTo>
                    <a:pt x="617447" y="280208"/>
                  </a:lnTo>
                  <a:close/>
                  <a:moveTo>
                    <a:pt x="1176594" y="2333892"/>
                  </a:moveTo>
                  <a:lnTo>
                    <a:pt x="858677" y="2333892"/>
                  </a:lnTo>
                  <a:lnTo>
                    <a:pt x="858677" y="1763644"/>
                  </a:lnTo>
                  <a:cubicBezTo>
                    <a:pt x="858712" y="1727523"/>
                    <a:pt x="888000" y="1698246"/>
                    <a:pt x="924146" y="1698201"/>
                  </a:cubicBezTo>
                  <a:lnTo>
                    <a:pt x="1176614" y="1698201"/>
                  </a:lnTo>
                  <a:close/>
                  <a:moveTo>
                    <a:pt x="1545517" y="2333892"/>
                  </a:moveTo>
                  <a:lnTo>
                    <a:pt x="1227601" y="2333892"/>
                  </a:lnTo>
                  <a:lnTo>
                    <a:pt x="1227601" y="1698201"/>
                  </a:lnTo>
                  <a:lnTo>
                    <a:pt x="1480007" y="1698201"/>
                  </a:lnTo>
                  <a:cubicBezTo>
                    <a:pt x="1516170" y="1698223"/>
                    <a:pt x="1545482" y="1727507"/>
                    <a:pt x="1545517" y="1763644"/>
                  </a:cubicBezTo>
                  <a:close/>
                  <a:moveTo>
                    <a:pt x="1735658" y="2333892"/>
                  </a:moveTo>
                  <a:lnTo>
                    <a:pt x="1596565" y="2333892"/>
                  </a:lnTo>
                  <a:lnTo>
                    <a:pt x="1596565" y="1763542"/>
                  </a:lnTo>
                  <a:cubicBezTo>
                    <a:pt x="1596452" y="1699277"/>
                    <a:pt x="1544317" y="1647224"/>
                    <a:pt x="1480007" y="1647168"/>
                  </a:cubicBezTo>
                  <a:lnTo>
                    <a:pt x="924126" y="1647168"/>
                  </a:lnTo>
                  <a:cubicBezTo>
                    <a:pt x="859797" y="1647259"/>
                    <a:pt x="807676" y="1699361"/>
                    <a:pt x="807609" y="1763644"/>
                  </a:cubicBezTo>
                  <a:lnTo>
                    <a:pt x="807609" y="2333892"/>
                  </a:lnTo>
                  <a:lnTo>
                    <a:pt x="668474" y="2333892"/>
                  </a:lnTo>
                  <a:lnTo>
                    <a:pt x="668474" y="280208"/>
                  </a:lnTo>
                  <a:lnTo>
                    <a:pt x="1735658" y="280208"/>
                  </a:lnTo>
                  <a:close/>
                  <a:moveTo>
                    <a:pt x="1761193" y="229195"/>
                  </a:moveTo>
                  <a:lnTo>
                    <a:pt x="546226" y="229195"/>
                  </a:lnTo>
                  <a:lnTo>
                    <a:pt x="679752" y="134767"/>
                  </a:lnTo>
                  <a:lnTo>
                    <a:pt x="798159" y="50971"/>
                  </a:lnTo>
                  <a:lnTo>
                    <a:pt x="1606097" y="50971"/>
                  </a:lnTo>
                  <a:lnTo>
                    <a:pt x="1724463" y="134767"/>
                  </a:lnTo>
                  <a:lnTo>
                    <a:pt x="1857989" y="229195"/>
                  </a:lnTo>
                  <a:lnTo>
                    <a:pt x="1761193" y="229195"/>
                  </a:lnTo>
                  <a:close/>
                  <a:moveTo>
                    <a:pt x="2263786" y="2333892"/>
                  </a:moveTo>
                  <a:lnTo>
                    <a:pt x="1786727" y="2333892"/>
                  </a:lnTo>
                  <a:lnTo>
                    <a:pt x="1786727" y="882972"/>
                  </a:lnTo>
                  <a:lnTo>
                    <a:pt x="2263786" y="882972"/>
                  </a:lnTo>
                  <a:close/>
                  <a:moveTo>
                    <a:pt x="2353084" y="831919"/>
                  </a:moveTo>
                  <a:lnTo>
                    <a:pt x="1786706" y="831919"/>
                  </a:lnTo>
                  <a:lnTo>
                    <a:pt x="1786706" y="280208"/>
                  </a:lnTo>
                  <a:lnTo>
                    <a:pt x="2145050" y="280208"/>
                  </a:lnTo>
                  <a:cubicBezTo>
                    <a:pt x="2259945" y="280343"/>
                    <a:pt x="2353023" y="373390"/>
                    <a:pt x="2353146" y="488197"/>
                  </a:cubicBezTo>
                  <a:lnTo>
                    <a:pt x="2353146" y="831919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269EC6D-81C4-D23C-E852-93A4F4F3C127}"/>
                </a:ext>
              </a:extLst>
            </p:cNvPr>
            <p:cNvSpPr/>
            <p:nvPr/>
          </p:nvSpPr>
          <p:spPr>
            <a:xfrm>
              <a:off x="1684762" y="3966943"/>
              <a:ext cx="308363" cy="361436"/>
            </a:xfrm>
            <a:custGeom>
              <a:avLst/>
              <a:gdLst>
                <a:gd name="connsiteX0" fmla="*/ 0 w 308363"/>
                <a:gd name="connsiteY0" fmla="*/ 116455 h 361436"/>
                <a:gd name="connsiteX1" fmla="*/ 0 w 308363"/>
                <a:gd name="connsiteY1" fmla="*/ 335962 h 361436"/>
                <a:gd name="connsiteX2" fmla="*/ 25514 w 308363"/>
                <a:gd name="connsiteY2" fmla="*/ 361437 h 361436"/>
                <a:gd name="connsiteX3" fmla="*/ 282850 w 308363"/>
                <a:gd name="connsiteY3" fmla="*/ 361437 h 361436"/>
                <a:gd name="connsiteX4" fmla="*/ 308364 w 308363"/>
                <a:gd name="connsiteY4" fmla="*/ 335962 h 361436"/>
                <a:gd name="connsiteX5" fmla="*/ 308364 w 308363"/>
                <a:gd name="connsiteY5" fmla="*/ 116455 h 361436"/>
                <a:gd name="connsiteX6" fmla="*/ 191867 w 308363"/>
                <a:gd name="connsiteY6" fmla="*/ 0 h 361436"/>
                <a:gd name="connsiteX7" fmla="*/ 116476 w 308363"/>
                <a:gd name="connsiteY7" fmla="*/ 0 h 361436"/>
                <a:gd name="connsiteX8" fmla="*/ 0 w 308363"/>
                <a:gd name="connsiteY8" fmla="*/ 116455 h 361436"/>
                <a:gd name="connsiteX9" fmla="*/ 51028 w 308363"/>
                <a:gd name="connsiteY9" fmla="*/ 116455 h 361436"/>
                <a:gd name="connsiteX10" fmla="*/ 116332 w 308363"/>
                <a:gd name="connsiteY10" fmla="*/ 51033 h 361436"/>
                <a:gd name="connsiteX11" fmla="*/ 192031 w 308363"/>
                <a:gd name="connsiteY11" fmla="*/ 51033 h 361436"/>
                <a:gd name="connsiteX12" fmla="*/ 257336 w 308363"/>
                <a:gd name="connsiteY12" fmla="*/ 116353 h 361436"/>
                <a:gd name="connsiteX13" fmla="*/ 257336 w 308363"/>
                <a:gd name="connsiteY13" fmla="*/ 310466 h 361436"/>
                <a:gd name="connsiteX14" fmla="*/ 179665 w 308363"/>
                <a:gd name="connsiteY14" fmla="*/ 310466 h 361436"/>
                <a:gd name="connsiteX15" fmla="*/ 179665 w 308363"/>
                <a:gd name="connsiteY15" fmla="*/ 116455 h 361436"/>
                <a:gd name="connsiteX16" fmla="*/ 154151 w 308363"/>
                <a:gd name="connsiteY16" fmla="*/ 90960 h 361436"/>
                <a:gd name="connsiteX17" fmla="*/ 128637 w 308363"/>
                <a:gd name="connsiteY17" fmla="*/ 116455 h 361436"/>
                <a:gd name="connsiteX18" fmla="*/ 128637 w 308363"/>
                <a:gd name="connsiteY18" fmla="*/ 310425 h 361436"/>
                <a:gd name="connsiteX19" fmla="*/ 51028 w 308363"/>
                <a:gd name="connsiteY19" fmla="*/ 310425 h 36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8363" h="361436">
                  <a:moveTo>
                    <a:pt x="0" y="116455"/>
                  </a:moveTo>
                  <a:lnTo>
                    <a:pt x="0" y="335962"/>
                  </a:lnTo>
                  <a:cubicBezTo>
                    <a:pt x="12" y="350034"/>
                    <a:pt x="11432" y="361437"/>
                    <a:pt x="25514" y="361437"/>
                  </a:cubicBezTo>
                  <a:lnTo>
                    <a:pt x="282850" y="361437"/>
                  </a:lnTo>
                  <a:cubicBezTo>
                    <a:pt x="296932" y="361437"/>
                    <a:pt x="308351" y="350034"/>
                    <a:pt x="308364" y="335962"/>
                  </a:cubicBezTo>
                  <a:lnTo>
                    <a:pt x="308364" y="116455"/>
                  </a:lnTo>
                  <a:cubicBezTo>
                    <a:pt x="308319" y="52174"/>
                    <a:pt x="256194" y="68"/>
                    <a:pt x="191867" y="0"/>
                  </a:cubicBezTo>
                  <a:lnTo>
                    <a:pt x="116476" y="0"/>
                  </a:lnTo>
                  <a:cubicBezTo>
                    <a:pt x="52151" y="68"/>
                    <a:pt x="35" y="52176"/>
                    <a:pt x="0" y="116455"/>
                  </a:cubicBezTo>
                  <a:close/>
                  <a:moveTo>
                    <a:pt x="51028" y="116455"/>
                  </a:moveTo>
                  <a:cubicBezTo>
                    <a:pt x="51095" y="80414"/>
                    <a:pt x="80268" y="51191"/>
                    <a:pt x="116332" y="51033"/>
                  </a:cubicBezTo>
                  <a:lnTo>
                    <a:pt x="192031" y="51033"/>
                  </a:lnTo>
                  <a:cubicBezTo>
                    <a:pt x="228065" y="51168"/>
                    <a:pt x="257236" y="80343"/>
                    <a:pt x="257336" y="116353"/>
                  </a:cubicBezTo>
                  <a:lnTo>
                    <a:pt x="257336" y="310466"/>
                  </a:lnTo>
                  <a:lnTo>
                    <a:pt x="179665" y="310466"/>
                  </a:lnTo>
                  <a:lnTo>
                    <a:pt x="179665" y="116455"/>
                  </a:lnTo>
                  <a:cubicBezTo>
                    <a:pt x="179665" y="102375"/>
                    <a:pt x="168241" y="90960"/>
                    <a:pt x="154151" y="90960"/>
                  </a:cubicBezTo>
                  <a:cubicBezTo>
                    <a:pt x="140061" y="90960"/>
                    <a:pt x="128637" y="102375"/>
                    <a:pt x="128637" y="116455"/>
                  </a:cubicBezTo>
                  <a:lnTo>
                    <a:pt x="128637" y="310425"/>
                  </a:lnTo>
                  <a:lnTo>
                    <a:pt x="51028" y="310425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6FC5E41-46CB-1BF6-E2BB-AEDED98CDFF7}"/>
                </a:ext>
              </a:extLst>
            </p:cNvPr>
            <p:cNvSpPr/>
            <p:nvPr/>
          </p:nvSpPr>
          <p:spPr>
            <a:xfrm>
              <a:off x="3331080" y="3966943"/>
              <a:ext cx="308425" cy="361436"/>
            </a:xfrm>
            <a:custGeom>
              <a:avLst/>
              <a:gdLst>
                <a:gd name="connsiteX0" fmla="*/ 191888 w 308425"/>
                <a:gd name="connsiteY0" fmla="*/ 0 h 361436"/>
                <a:gd name="connsiteX1" fmla="*/ 116497 w 308425"/>
                <a:gd name="connsiteY1" fmla="*/ 0 h 361436"/>
                <a:gd name="connsiteX2" fmla="*/ 0 w 308425"/>
                <a:gd name="connsiteY2" fmla="*/ 116414 h 361436"/>
                <a:gd name="connsiteX3" fmla="*/ 0 w 308425"/>
                <a:gd name="connsiteY3" fmla="*/ 335962 h 361436"/>
                <a:gd name="connsiteX4" fmla="*/ 25493 w 308425"/>
                <a:gd name="connsiteY4" fmla="*/ 361437 h 361436"/>
                <a:gd name="connsiteX5" fmla="*/ 282870 w 308425"/>
                <a:gd name="connsiteY5" fmla="*/ 361437 h 361436"/>
                <a:gd name="connsiteX6" fmla="*/ 308425 w 308425"/>
                <a:gd name="connsiteY6" fmla="*/ 335982 h 361436"/>
                <a:gd name="connsiteX7" fmla="*/ 308425 w 308425"/>
                <a:gd name="connsiteY7" fmla="*/ 335962 h 361436"/>
                <a:gd name="connsiteX8" fmla="*/ 308425 w 308425"/>
                <a:gd name="connsiteY8" fmla="*/ 116455 h 361436"/>
                <a:gd name="connsiteX9" fmla="*/ 191888 w 308425"/>
                <a:gd name="connsiteY9" fmla="*/ 0 h 361436"/>
                <a:gd name="connsiteX10" fmla="*/ 257336 w 308425"/>
                <a:gd name="connsiteY10" fmla="*/ 116414 h 361436"/>
                <a:gd name="connsiteX11" fmla="*/ 257336 w 308425"/>
                <a:gd name="connsiteY11" fmla="*/ 310384 h 361436"/>
                <a:gd name="connsiteX12" fmla="*/ 179685 w 308425"/>
                <a:gd name="connsiteY12" fmla="*/ 310384 h 361436"/>
                <a:gd name="connsiteX13" fmla="*/ 179685 w 308425"/>
                <a:gd name="connsiteY13" fmla="*/ 116455 h 361436"/>
                <a:gd name="connsiteX14" fmla="*/ 153436 w 308425"/>
                <a:gd name="connsiteY14" fmla="*/ 91674 h 361436"/>
                <a:gd name="connsiteX15" fmla="*/ 128637 w 308425"/>
                <a:gd name="connsiteY15" fmla="*/ 116455 h 361436"/>
                <a:gd name="connsiteX16" fmla="*/ 128637 w 308425"/>
                <a:gd name="connsiteY16" fmla="*/ 310425 h 361436"/>
                <a:gd name="connsiteX17" fmla="*/ 51007 w 308425"/>
                <a:gd name="connsiteY17" fmla="*/ 310425 h 361436"/>
                <a:gd name="connsiteX18" fmla="*/ 51007 w 308425"/>
                <a:gd name="connsiteY18" fmla="*/ 116312 h 361436"/>
                <a:gd name="connsiteX19" fmla="*/ 116332 w 308425"/>
                <a:gd name="connsiteY19" fmla="*/ 50992 h 361436"/>
                <a:gd name="connsiteX20" fmla="*/ 192011 w 308425"/>
                <a:gd name="connsiteY20" fmla="*/ 50992 h 361436"/>
                <a:gd name="connsiteX21" fmla="*/ 257336 w 308425"/>
                <a:gd name="connsiteY21" fmla="*/ 116414 h 36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425" h="361436">
                  <a:moveTo>
                    <a:pt x="191888" y="0"/>
                  </a:moveTo>
                  <a:lnTo>
                    <a:pt x="116497" y="0"/>
                  </a:lnTo>
                  <a:cubicBezTo>
                    <a:pt x="52180" y="57"/>
                    <a:pt x="58" y="52143"/>
                    <a:pt x="0" y="116414"/>
                  </a:cubicBezTo>
                  <a:lnTo>
                    <a:pt x="0" y="335962"/>
                  </a:lnTo>
                  <a:cubicBezTo>
                    <a:pt x="0" y="350031"/>
                    <a:pt x="11413" y="361437"/>
                    <a:pt x="25493" y="361437"/>
                  </a:cubicBezTo>
                  <a:lnTo>
                    <a:pt x="282870" y="361437"/>
                  </a:lnTo>
                  <a:cubicBezTo>
                    <a:pt x="296963" y="361459"/>
                    <a:pt x="308405" y="350062"/>
                    <a:pt x="308425" y="335982"/>
                  </a:cubicBezTo>
                  <a:cubicBezTo>
                    <a:pt x="308425" y="335976"/>
                    <a:pt x="308425" y="335968"/>
                    <a:pt x="308425" y="335962"/>
                  </a:cubicBezTo>
                  <a:lnTo>
                    <a:pt x="308425" y="116455"/>
                  </a:lnTo>
                  <a:cubicBezTo>
                    <a:pt x="308384" y="52153"/>
                    <a:pt x="256227" y="35"/>
                    <a:pt x="191888" y="0"/>
                  </a:cubicBezTo>
                  <a:close/>
                  <a:moveTo>
                    <a:pt x="257336" y="116414"/>
                  </a:moveTo>
                  <a:lnTo>
                    <a:pt x="257336" y="310384"/>
                  </a:lnTo>
                  <a:lnTo>
                    <a:pt x="179685" y="310384"/>
                  </a:lnTo>
                  <a:lnTo>
                    <a:pt x="179685" y="116455"/>
                  </a:lnTo>
                  <a:cubicBezTo>
                    <a:pt x="179285" y="102369"/>
                    <a:pt x="167535" y="91274"/>
                    <a:pt x="153436" y="91674"/>
                  </a:cubicBezTo>
                  <a:cubicBezTo>
                    <a:pt x="139903" y="92056"/>
                    <a:pt x="129021" y="102932"/>
                    <a:pt x="128637" y="116455"/>
                  </a:cubicBezTo>
                  <a:lnTo>
                    <a:pt x="128637" y="310425"/>
                  </a:lnTo>
                  <a:lnTo>
                    <a:pt x="51007" y="310425"/>
                  </a:lnTo>
                  <a:lnTo>
                    <a:pt x="51007" y="116312"/>
                  </a:lnTo>
                  <a:cubicBezTo>
                    <a:pt x="51120" y="80299"/>
                    <a:pt x="80295" y="51127"/>
                    <a:pt x="116332" y="50992"/>
                  </a:cubicBezTo>
                  <a:lnTo>
                    <a:pt x="192011" y="50992"/>
                  </a:lnTo>
                  <a:cubicBezTo>
                    <a:pt x="228084" y="51127"/>
                    <a:pt x="257275" y="80361"/>
                    <a:pt x="257336" y="116414"/>
                  </a:cubicBez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63F92BA9-765A-D039-02C4-0014667718CA}"/>
                </a:ext>
              </a:extLst>
            </p:cNvPr>
            <p:cNvSpPr/>
            <p:nvPr/>
          </p:nvSpPr>
          <p:spPr>
            <a:xfrm>
              <a:off x="1684762" y="4558273"/>
              <a:ext cx="308363" cy="361457"/>
            </a:xfrm>
            <a:custGeom>
              <a:avLst/>
              <a:gdLst>
                <a:gd name="connsiteX0" fmla="*/ 25514 w 308363"/>
                <a:gd name="connsiteY0" fmla="*/ 361457 h 361457"/>
                <a:gd name="connsiteX1" fmla="*/ 282850 w 308363"/>
                <a:gd name="connsiteY1" fmla="*/ 361457 h 361457"/>
                <a:gd name="connsiteX2" fmla="*/ 308364 w 308363"/>
                <a:gd name="connsiteY2" fmla="*/ 335941 h 361457"/>
                <a:gd name="connsiteX3" fmla="*/ 308364 w 308363"/>
                <a:gd name="connsiteY3" fmla="*/ 116476 h 361457"/>
                <a:gd name="connsiteX4" fmla="*/ 191867 w 308363"/>
                <a:gd name="connsiteY4" fmla="*/ 0 h 361457"/>
                <a:gd name="connsiteX5" fmla="*/ 191621 w 308363"/>
                <a:gd name="connsiteY5" fmla="*/ 0 h 361457"/>
                <a:gd name="connsiteX6" fmla="*/ 116743 w 308363"/>
                <a:gd name="connsiteY6" fmla="*/ 0 h 361457"/>
                <a:gd name="connsiteX7" fmla="*/ 116476 w 308363"/>
                <a:gd name="connsiteY7" fmla="*/ 0 h 361457"/>
                <a:gd name="connsiteX8" fmla="*/ 0 w 308363"/>
                <a:gd name="connsiteY8" fmla="*/ 116476 h 361457"/>
                <a:gd name="connsiteX9" fmla="*/ 0 w 308363"/>
                <a:gd name="connsiteY9" fmla="*/ 335941 h 361457"/>
                <a:gd name="connsiteX10" fmla="*/ 25514 w 308363"/>
                <a:gd name="connsiteY10" fmla="*/ 361457 h 361457"/>
                <a:gd name="connsiteX11" fmla="*/ 51028 w 308363"/>
                <a:gd name="connsiteY11" fmla="*/ 116476 h 361457"/>
                <a:gd name="connsiteX12" fmla="*/ 51028 w 308363"/>
                <a:gd name="connsiteY12" fmla="*/ 116476 h 361457"/>
                <a:gd name="connsiteX13" fmla="*/ 116332 w 308363"/>
                <a:gd name="connsiteY13" fmla="*/ 51053 h 361457"/>
                <a:gd name="connsiteX14" fmla="*/ 192031 w 308363"/>
                <a:gd name="connsiteY14" fmla="*/ 51053 h 361457"/>
                <a:gd name="connsiteX15" fmla="*/ 257336 w 308363"/>
                <a:gd name="connsiteY15" fmla="*/ 116414 h 361457"/>
                <a:gd name="connsiteX16" fmla="*/ 257336 w 308363"/>
                <a:gd name="connsiteY16" fmla="*/ 310486 h 361457"/>
                <a:gd name="connsiteX17" fmla="*/ 179665 w 308363"/>
                <a:gd name="connsiteY17" fmla="*/ 310486 h 361457"/>
                <a:gd name="connsiteX18" fmla="*/ 179665 w 308363"/>
                <a:gd name="connsiteY18" fmla="*/ 116476 h 361457"/>
                <a:gd name="connsiteX19" fmla="*/ 154151 w 308363"/>
                <a:gd name="connsiteY19" fmla="*/ 90980 h 361457"/>
                <a:gd name="connsiteX20" fmla="*/ 128637 w 308363"/>
                <a:gd name="connsiteY20" fmla="*/ 116476 h 361457"/>
                <a:gd name="connsiteX21" fmla="*/ 128637 w 308363"/>
                <a:gd name="connsiteY21" fmla="*/ 310425 h 361457"/>
                <a:gd name="connsiteX22" fmla="*/ 51028 w 308363"/>
                <a:gd name="connsiteY22" fmla="*/ 310425 h 36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363" h="361457">
                  <a:moveTo>
                    <a:pt x="25514" y="361457"/>
                  </a:moveTo>
                  <a:lnTo>
                    <a:pt x="282850" y="361457"/>
                  </a:lnTo>
                  <a:cubicBezTo>
                    <a:pt x="296944" y="361447"/>
                    <a:pt x="308364" y="350025"/>
                    <a:pt x="308364" y="335941"/>
                  </a:cubicBezTo>
                  <a:lnTo>
                    <a:pt x="308364" y="116476"/>
                  </a:lnTo>
                  <a:cubicBezTo>
                    <a:pt x="308296" y="52201"/>
                    <a:pt x="256188" y="103"/>
                    <a:pt x="191867" y="0"/>
                  </a:cubicBezTo>
                  <a:lnTo>
                    <a:pt x="191621" y="0"/>
                  </a:lnTo>
                  <a:lnTo>
                    <a:pt x="116743" y="0"/>
                  </a:lnTo>
                  <a:lnTo>
                    <a:pt x="116476" y="0"/>
                  </a:lnTo>
                  <a:cubicBezTo>
                    <a:pt x="52157" y="103"/>
                    <a:pt x="58" y="52203"/>
                    <a:pt x="0" y="116476"/>
                  </a:cubicBezTo>
                  <a:lnTo>
                    <a:pt x="0" y="335941"/>
                  </a:lnTo>
                  <a:cubicBezTo>
                    <a:pt x="0" y="350025"/>
                    <a:pt x="11420" y="361445"/>
                    <a:pt x="25514" y="361457"/>
                  </a:cubicBezTo>
                  <a:close/>
                  <a:moveTo>
                    <a:pt x="51028" y="116476"/>
                  </a:moveTo>
                  <a:lnTo>
                    <a:pt x="51028" y="116476"/>
                  </a:lnTo>
                  <a:cubicBezTo>
                    <a:pt x="51095" y="80437"/>
                    <a:pt x="80268" y="51211"/>
                    <a:pt x="116332" y="51053"/>
                  </a:cubicBezTo>
                  <a:lnTo>
                    <a:pt x="192031" y="51053"/>
                  </a:lnTo>
                  <a:cubicBezTo>
                    <a:pt x="228088" y="51178"/>
                    <a:pt x="257268" y="80384"/>
                    <a:pt x="257336" y="116414"/>
                  </a:cubicBezTo>
                  <a:lnTo>
                    <a:pt x="257336" y="310486"/>
                  </a:lnTo>
                  <a:lnTo>
                    <a:pt x="179665" y="310486"/>
                  </a:lnTo>
                  <a:lnTo>
                    <a:pt x="179665" y="116476"/>
                  </a:lnTo>
                  <a:cubicBezTo>
                    <a:pt x="179665" y="102396"/>
                    <a:pt x="168241" y="90980"/>
                    <a:pt x="154151" y="90980"/>
                  </a:cubicBezTo>
                  <a:cubicBezTo>
                    <a:pt x="140061" y="90980"/>
                    <a:pt x="128637" y="102396"/>
                    <a:pt x="128637" y="116476"/>
                  </a:cubicBezTo>
                  <a:lnTo>
                    <a:pt x="128637" y="310425"/>
                  </a:lnTo>
                  <a:lnTo>
                    <a:pt x="51028" y="310425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D7A824D8-1C11-851D-58EB-334D06266366}"/>
                </a:ext>
              </a:extLst>
            </p:cNvPr>
            <p:cNvSpPr/>
            <p:nvPr/>
          </p:nvSpPr>
          <p:spPr>
            <a:xfrm>
              <a:off x="3331080" y="4558273"/>
              <a:ext cx="308425" cy="361457"/>
            </a:xfrm>
            <a:custGeom>
              <a:avLst/>
              <a:gdLst>
                <a:gd name="connsiteX0" fmla="*/ 25493 w 308425"/>
                <a:gd name="connsiteY0" fmla="*/ 361457 h 361457"/>
                <a:gd name="connsiteX1" fmla="*/ 282870 w 308425"/>
                <a:gd name="connsiteY1" fmla="*/ 361457 h 361457"/>
                <a:gd name="connsiteX2" fmla="*/ 308425 w 308425"/>
                <a:gd name="connsiteY2" fmla="*/ 335961 h 361457"/>
                <a:gd name="connsiteX3" fmla="*/ 308425 w 308425"/>
                <a:gd name="connsiteY3" fmla="*/ 335941 h 361457"/>
                <a:gd name="connsiteX4" fmla="*/ 308425 w 308425"/>
                <a:gd name="connsiteY4" fmla="*/ 116476 h 361457"/>
                <a:gd name="connsiteX5" fmla="*/ 191949 w 308425"/>
                <a:gd name="connsiteY5" fmla="*/ 0 h 361457"/>
                <a:gd name="connsiteX6" fmla="*/ 191662 w 308425"/>
                <a:gd name="connsiteY6" fmla="*/ 0 h 361457"/>
                <a:gd name="connsiteX7" fmla="*/ 116743 w 308425"/>
                <a:gd name="connsiteY7" fmla="*/ 0 h 361457"/>
                <a:gd name="connsiteX8" fmla="*/ 116497 w 308425"/>
                <a:gd name="connsiteY8" fmla="*/ 0 h 361457"/>
                <a:gd name="connsiteX9" fmla="*/ 0 w 308425"/>
                <a:gd name="connsiteY9" fmla="*/ 116476 h 361457"/>
                <a:gd name="connsiteX10" fmla="*/ 0 w 308425"/>
                <a:gd name="connsiteY10" fmla="*/ 335941 h 361457"/>
                <a:gd name="connsiteX11" fmla="*/ 25493 w 308425"/>
                <a:gd name="connsiteY11" fmla="*/ 361457 h 361457"/>
                <a:gd name="connsiteX12" fmla="*/ 51007 w 308425"/>
                <a:gd name="connsiteY12" fmla="*/ 116476 h 361457"/>
                <a:gd name="connsiteX13" fmla="*/ 51007 w 308425"/>
                <a:gd name="connsiteY13" fmla="*/ 116476 h 361457"/>
                <a:gd name="connsiteX14" fmla="*/ 116332 w 308425"/>
                <a:gd name="connsiteY14" fmla="*/ 51053 h 361457"/>
                <a:gd name="connsiteX15" fmla="*/ 192011 w 308425"/>
                <a:gd name="connsiteY15" fmla="*/ 51053 h 361457"/>
                <a:gd name="connsiteX16" fmla="*/ 257336 w 308425"/>
                <a:gd name="connsiteY16" fmla="*/ 116476 h 361457"/>
                <a:gd name="connsiteX17" fmla="*/ 257336 w 308425"/>
                <a:gd name="connsiteY17" fmla="*/ 310486 h 361457"/>
                <a:gd name="connsiteX18" fmla="*/ 179685 w 308425"/>
                <a:gd name="connsiteY18" fmla="*/ 310486 h 361457"/>
                <a:gd name="connsiteX19" fmla="*/ 179685 w 308425"/>
                <a:gd name="connsiteY19" fmla="*/ 116476 h 361457"/>
                <a:gd name="connsiteX20" fmla="*/ 153436 w 308425"/>
                <a:gd name="connsiteY20" fmla="*/ 91694 h 361457"/>
                <a:gd name="connsiteX21" fmla="*/ 128637 w 308425"/>
                <a:gd name="connsiteY21" fmla="*/ 116476 h 361457"/>
                <a:gd name="connsiteX22" fmla="*/ 128637 w 308425"/>
                <a:gd name="connsiteY22" fmla="*/ 310425 h 361457"/>
                <a:gd name="connsiteX23" fmla="*/ 51007 w 308425"/>
                <a:gd name="connsiteY23" fmla="*/ 310425 h 36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8425" h="361457">
                  <a:moveTo>
                    <a:pt x="25493" y="361457"/>
                  </a:moveTo>
                  <a:lnTo>
                    <a:pt x="282870" y="361457"/>
                  </a:lnTo>
                  <a:cubicBezTo>
                    <a:pt x="296963" y="361470"/>
                    <a:pt x="308405" y="350054"/>
                    <a:pt x="308425" y="335961"/>
                  </a:cubicBezTo>
                  <a:cubicBezTo>
                    <a:pt x="308425" y="335955"/>
                    <a:pt x="308425" y="335947"/>
                    <a:pt x="308425" y="335941"/>
                  </a:cubicBezTo>
                  <a:lnTo>
                    <a:pt x="308425" y="116476"/>
                  </a:lnTo>
                  <a:cubicBezTo>
                    <a:pt x="308364" y="52203"/>
                    <a:pt x="256268" y="103"/>
                    <a:pt x="191949" y="0"/>
                  </a:cubicBezTo>
                  <a:lnTo>
                    <a:pt x="191662" y="0"/>
                  </a:lnTo>
                  <a:lnTo>
                    <a:pt x="116743" y="0"/>
                  </a:lnTo>
                  <a:lnTo>
                    <a:pt x="116497" y="0"/>
                  </a:lnTo>
                  <a:cubicBezTo>
                    <a:pt x="52172" y="90"/>
                    <a:pt x="58" y="52195"/>
                    <a:pt x="0" y="116476"/>
                  </a:cubicBezTo>
                  <a:lnTo>
                    <a:pt x="0" y="335941"/>
                  </a:lnTo>
                  <a:cubicBezTo>
                    <a:pt x="0" y="350017"/>
                    <a:pt x="11407" y="361435"/>
                    <a:pt x="25493" y="361457"/>
                  </a:cubicBezTo>
                  <a:close/>
                  <a:moveTo>
                    <a:pt x="51007" y="116476"/>
                  </a:moveTo>
                  <a:lnTo>
                    <a:pt x="51007" y="116476"/>
                  </a:lnTo>
                  <a:cubicBezTo>
                    <a:pt x="51075" y="80429"/>
                    <a:pt x="80260" y="51199"/>
                    <a:pt x="116332" y="51053"/>
                  </a:cubicBezTo>
                  <a:lnTo>
                    <a:pt x="192011" y="51053"/>
                  </a:lnTo>
                  <a:cubicBezTo>
                    <a:pt x="228084" y="51199"/>
                    <a:pt x="257275" y="80429"/>
                    <a:pt x="257336" y="116476"/>
                  </a:cubicBezTo>
                  <a:lnTo>
                    <a:pt x="257336" y="310486"/>
                  </a:lnTo>
                  <a:lnTo>
                    <a:pt x="179685" y="310486"/>
                  </a:lnTo>
                  <a:lnTo>
                    <a:pt x="179685" y="116476"/>
                  </a:lnTo>
                  <a:cubicBezTo>
                    <a:pt x="179285" y="102390"/>
                    <a:pt x="167535" y="91294"/>
                    <a:pt x="153436" y="91694"/>
                  </a:cubicBezTo>
                  <a:cubicBezTo>
                    <a:pt x="139903" y="92076"/>
                    <a:pt x="129021" y="102952"/>
                    <a:pt x="128637" y="116476"/>
                  </a:cubicBezTo>
                  <a:lnTo>
                    <a:pt x="128637" y="310425"/>
                  </a:lnTo>
                  <a:lnTo>
                    <a:pt x="51007" y="310425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EC4A1B6-6556-141D-1689-9147DB5BD759}"/>
                </a:ext>
              </a:extLst>
            </p:cNvPr>
            <p:cNvSpPr/>
            <p:nvPr/>
          </p:nvSpPr>
          <p:spPr>
            <a:xfrm>
              <a:off x="2750138" y="3966943"/>
              <a:ext cx="308425" cy="490024"/>
            </a:xfrm>
            <a:custGeom>
              <a:avLst/>
              <a:gdLst>
                <a:gd name="connsiteX0" fmla="*/ 41 w 308425"/>
                <a:gd name="connsiteY0" fmla="*/ 464487 h 490024"/>
                <a:gd name="connsiteX1" fmla="*/ 25575 w 308425"/>
                <a:gd name="connsiteY1" fmla="*/ 490024 h 490024"/>
                <a:gd name="connsiteX2" fmla="*/ 282912 w 308425"/>
                <a:gd name="connsiteY2" fmla="*/ 490024 h 490024"/>
                <a:gd name="connsiteX3" fmla="*/ 308425 w 308425"/>
                <a:gd name="connsiteY3" fmla="*/ 464487 h 490024"/>
                <a:gd name="connsiteX4" fmla="*/ 308425 w 308425"/>
                <a:gd name="connsiteY4" fmla="*/ 116414 h 490024"/>
                <a:gd name="connsiteX5" fmla="*/ 191867 w 308425"/>
                <a:gd name="connsiteY5" fmla="*/ 0 h 490024"/>
                <a:gd name="connsiteX6" fmla="*/ 116579 w 308425"/>
                <a:gd name="connsiteY6" fmla="*/ 0 h 490024"/>
                <a:gd name="connsiteX7" fmla="*/ 0 w 308425"/>
                <a:gd name="connsiteY7" fmla="*/ 116414 h 490024"/>
                <a:gd name="connsiteX8" fmla="*/ 0 w 308425"/>
                <a:gd name="connsiteY8" fmla="*/ 116743 h 490024"/>
                <a:gd name="connsiteX9" fmla="*/ 0 w 308425"/>
                <a:gd name="connsiteY9" fmla="*/ 464487 h 490024"/>
                <a:gd name="connsiteX10" fmla="*/ 51069 w 308425"/>
                <a:gd name="connsiteY10" fmla="*/ 116271 h 490024"/>
                <a:gd name="connsiteX11" fmla="*/ 116394 w 308425"/>
                <a:gd name="connsiteY11" fmla="*/ 50992 h 490024"/>
                <a:gd name="connsiteX12" fmla="*/ 192031 w 308425"/>
                <a:gd name="connsiteY12" fmla="*/ 50992 h 490024"/>
                <a:gd name="connsiteX13" fmla="*/ 257377 w 308425"/>
                <a:gd name="connsiteY13" fmla="*/ 116455 h 490024"/>
                <a:gd name="connsiteX14" fmla="*/ 257377 w 308425"/>
                <a:gd name="connsiteY14" fmla="*/ 438992 h 490024"/>
                <a:gd name="connsiteX15" fmla="*/ 179727 w 308425"/>
                <a:gd name="connsiteY15" fmla="*/ 438992 h 490024"/>
                <a:gd name="connsiteX16" fmla="*/ 179727 w 308425"/>
                <a:gd name="connsiteY16" fmla="*/ 122614 h 490024"/>
                <a:gd name="connsiteX17" fmla="*/ 154213 w 308425"/>
                <a:gd name="connsiteY17" fmla="*/ 97118 h 490024"/>
                <a:gd name="connsiteX18" fmla="*/ 128699 w 308425"/>
                <a:gd name="connsiteY18" fmla="*/ 122614 h 490024"/>
                <a:gd name="connsiteX19" fmla="*/ 128699 w 308425"/>
                <a:gd name="connsiteY19" fmla="*/ 438992 h 490024"/>
                <a:gd name="connsiteX20" fmla="*/ 51069 w 308425"/>
                <a:gd name="connsiteY20" fmla="*/ 438992 h 49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425" h="490024">
                  <a:moveTo>
                    <a:pt x="41" y="464487"/>
                  </a:moveTo>
                  <a:cubicBezTo>
                    <a:pt x="41" y="478584"/>
                    <a:pt x="11469" y="490012"/>
                    <a:pt x="25575" y="490024"/>
                  </a:cubicBezTo>
                  <a:lnTo>
                    <a:pt x="282912" y="490024"/>
                  </a:lnTo>
                  <a:cubicBezTo>
                    <a:pt x="297010" y="490002"/>
                    <a:pt x="308425" y="478576"/>
                    <a:pt x="308425" y="464487"/>
                  </a:cubicBezTo>
                  <a:lnTo>
                    <a:pt x="308425" y="116414"/>
                  </a:lnTo>
                  <a:cubicBezTo>
                    <a:pt x="308345" y="52129"/>
                    <a:pt x="256198" y="45"/>
                    <a:pt x="191867" y="0"/>
                  </a:cubicBezTo>
                  <a:lnTo>
                    <a:pt x="116579" y="0"/>
                  </a:lnTo>
                  <a:cubicBezTo>
                    <a:pt x="52246" y="45"/>
                    <a:pt x="90" y="52127"/>
                    <a:pt x="0" y="116414"/>
                  </a:cubicBezTo>
                  <a:lnTo>
                    <a:pt x="0" y="116743"/>
                  </a:lnTo>
                  <a:lnTo>
                    <a:pt x="0" y="464487"/>
                  </a:lnTo>
                  <a:close/>
                  <a:moveTo>
                    <a:pt x="51069" y="116271"/>
                  </a:moveTo>
                  <a:cubicBezTo>
                    <a:pt x="51214" y="80279"/>
                    <a:pt x="80377" y="51137"/>
                    <a:pt x="116394" y="50992"/>
                  </a:cubicBezTo>
                  <a:lnTo>
                    <a:pt x="192031" y="50992"/>
                  </a:lnTo>
                  <a:cubicBezTo>
                    <a:pt x="228133" y="51117"/>
                    <a:pt x="257344" y="80380"/>
                    <a:pt x="257377" y="116455"/>
                  </a:cubicBezTo>
                  <a:lnTo>
                    <a:pt x="257377" y="438992"/>
                  </a:lnTo>
                  <a:lnTo>
                    <a:pt x="179727" y="438992"/>
                  </a:lnTo>
                  <a:lnTo>
                    <a:pt x="179727" y="122614"/>
                  </a:lnTo>
                  <a:cubicBezTo>
                    <a:pt x="179727" y="108534"/>
                    <a:pt x="168303" y="97118"/>
                    <a:pt x="154213" y="97118"/>
                  </a:cubicBezTo>
                  <a:cubicBezTo>
                    <a:pt x="140123" y="97118"/>
                    <a:pt x="128699" y="108534"/>
                    <a:pt x="128699" y="122614"/>
                  </a:cubicBezTo>
                  <a:lnTo>
                    <a:pt x="128699" y="438992"/>
                  </a:lnTo>
                  <a:lnTo>
                    <a:pt x="51069" y="438992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DEA464D-C5B0-D2A7-EBE0-8D2FFC2E9431}"/>
                </a:ext>
              </a:extLst>
            </p:cNvPr>
            <p:cNvSpPr/>
            <p:nvPr/>
          </p:nvSpPr>
          <p:spPr>
            <a:xfrm>
              <a:off x="2269607" y="3966943"/>
              <a:ext cx="308404" cy="490024"/>
            </a:xfrm>
            <a:custGeom>
              <a:avLst/>
              <a:gdLst>
                <a:gd name="connsiteX0" fmla="*/ 25534 w 308404"/>
                <a:gd name="connsiteY0" fmla="*/ 490024 h 490024"/>
                <a:gd name="connsiteX1" fmla="*/ 282871 w 308404"/>
                <a:gd name="connsiteY1" fmla="*/ 490024 h 490024"/>
                <a:gd name="connsiteX2" fmla="*/ 308405 w 308404"/>
                <a:gd name="connsiteY2" fmla="*/ 464487 h 490024"/>
                <a:gd name="connsiteX3" fmla="*/ 308405 w 308404"/>
                <a:gd name="connsiteY3" fmla="*/ 116455 h 490024"/>
                <a:gd name="connsiteX4" fmla="*/ 191888 w 308404"/>
                <a:gd name="connsiteY4" fmla="*/ 0 h 490024"/>
                <a:gd name="connsiteX5" fmla="*/ 116517 w 308404"/>
                <a:gd name="connsiteY5" fmla="*/ 0 h 490024"/>
                <a:gd name="connsiteX6" fmla="*/ 0 w 308404"/>
                <a:gd name="connsiteY6" fmla="*/ 116414 h 490024"/>
                <a:gd name="connsiteX7" fmla="*/ 0 w 308404"/>
                <a:gd name="connsiteY7" fmla="*/ 464487 h 490024"/>
                <a:gd name="connsiteX8" fmla="*/ 25534 w 308404"/>
                <a:gd name="connsiteY8" fmla="*/ 490024 h 490024"/>
                <a:gd name="connsiteX9" fmla="*/ 51048 w 308404"/>
                <a:gd name="connsiteY9" fmla="*/ 116414 h 490024"/>
                <a:gd name="connsiteX10" fmla="*/ 116373 w 308404"/>
                <a:gd name="connsiteY10" fmla="*/ 50951 h 490024"/>
                <a:gd name="connsiteX11" fmla="*/ 192052 w 308404"/>
                <a:gd name="connsiteY11" fmla="*/ 50951 h 490024"/>
                <a:gd name="connsiteX12" fmla="*/ 257377 w 308404"/>
                <a:gd name="connsiteY12" fmla="*/ 116250 h 490024"/>
                <a:gd name="connsiteX13" fmla="*/ 257377 w 308404"/>
                <a:gd name="connsiteY13" fmla="*/ 438951 h 490024"/>
                <a:gd name="connsiteX14" fmla="*/ 179747 w 308404"/>
                <a:gd name="connsiteY14" fmla="*/ 438951 h 490024"/>
                <a:gd name="connsiteX15" fmla="*/ 179747 w 308404"/>
                <a:gd name="connsiteY15" fmla="*/ 122614 h 490024"/>
                <a:gd name="connsiteX16" fmla="*/ 154233 w 308404"/>
                <a:gd name="connsiteY16" fmla="*/ 97118 h 490024"/>
                <a:gd name="connsiteX17" fmla="*/ 128719 w 308404"/>
                <a:gd name="connsiteY17" fmla="*/ 122614 h 490024"/>
                <a:gd name="connsiteX18" fmla="*/ 128719 w 308404"/>
                <a:gd name="connsiteY18" fmla="*/ 438992 h 490024"/>
                <a:gd name="connsiteX19" fmla="*/ 51069 w 308404"/>
                <a:gd name="connsiteY19" fmla="*/ 438992 h 49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8404" h="490024">
                  <a:moveTo>
                    <a:pt x="25534" y="490024"/>
                  </a:moveTo>
                  <a:lnTo>
                    <a:pt x="282871" y="490024"/>
                  </a:lnTo>
                  <a:cubicBezTo>
                    <a:pt x="296977" y="490012"/>
                    <a:pt x="308405" y="478584"/>
                    <a:pt x="308405" y="464487"/>
                  </a:cubicBezTo>
                  <a:lnTo>
                    <a:pt x="308405" y="116455"/>
                  </a:lnTo>
                  <a:cubicBezTo>
                    <a:pt x="308360" y="52166"/>
                    <a:pt x="256223" y="57"/>
                    <a:pt x="191888" y="0"/>
                  </a:cubicBezTo>
                  <a:lnTo>
                    <a:pt x="116517" y="0"/>
                  </a:lnTo>
                  <a:cubicBezTo>
                    <a:pt x="52199" y="57"/>
                    <a:pt x="68" y="52141"/>
                    <a:pt x="0" y="116414"/>
                  </a:cubicBezTo>
                  <a:lnTo>
                    <a:pt x="0" y="464487"/>
                  </a:lnTo>
                  <a:cubicBezTo>
                    <a:pt x="0" y="478584"/>
                    <a:pt x="11428" y="490012"/>
                    <a:pt x="25534" y="490024"/>
                  </a:cubicBezTo>
                  <a:close/>
                  <a:moveTo>
                    <a:pt x="51048" y="116414"/>
                  </a:moveTo>
                  <a:cubicBezTo>
                    <a:pt x="51093" y="80351"/>
                    <a:pt x="80284" y="51098"/>
                    <a:pt x="116373" y="50951"/>
                  </a:cubicBezTo>
                  <a:lnTo>
                    <a:pt x="192052" y="50951"/>
                  </a:lnTo>
                  <a:cubicBezTo>
                    <a:pt x="228082" y="51086"/>
                    <a:pt x="257254" y="80246"/>
                    <a:pt x="257377" y="116250"/>
                  </a:cubicBezTo>
                  <a:lnTo>
                    <a:pt x="257377" y="438951"/>
                  </a:lnTo>
                  <a:lnTo>
                    <a:pt x="179747" y="438951"/>
                  </a:lnTo>
                  <a:lnTo>
                    <a:pt x="179747" y="122614"/>
                  </a:lnTo>
                  <a:cubicBezTo>
                    <a:pt x="179747" y="108534"/>
                    <a:pt x="168323" y="97118"/>
                    <a:pt x="154233" y="97118"/>
                  </a:cubicBezTo>
                  <a:cubicBezTo>
                    <a:pt x="140143" y="97118"/>
                    <a:pt x="128719" y="108534"/>
                    <a:pt x="128719" y="122614"/>
                  </a:cubicBezTo>
                  <a:lnTo>
                    <a:pt x="128719" y="438992"/>
                  </a:lnTo>
                  <a:lnTo>
                    <a:pt x="51069" y="438992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01BF470-75CF-0153-E451-7FA50B97E069}"/>
                </a:ext>
              </a:extLst>
            </p:cNvPr>
            <p:cNvSpPr/>
            <p:nvPr/>
          </p:nvSpPr>
          <p:spPr>
            <a:xfrm>
              <a:off x="2750138" y="4558314"/>
              <a:ext cx="308425" cy="489962"/>
            </a:xfrm>
            <a:custGeom>
              <a:avLst/>
              <a:gdLst>
                <a:gd name="connsiteX0" fmla="*/ 41 w 308425"/>
                <a:gd name="connsiteY0" fmla="*/ 464467 h 489962"/>
                <a:gd name="connsiteX1" fmla="*/ 25575 w 308425"/>
                <a:gd name="connsiteY1" fmla="*/ 489963 h 489962"/>
                <a:gd name="connsiteX2" fmla="*/ 282912 w 308425"/>
                <a:gd name="connsiteY2" fmla="*/ 489963 h 489962"/>
                <a:gd name="connsiteX3" fmla="*/ 308425 w 308425"/>
                <a:gd name="connsiteY3" fmla="*/ 464467 h 489962"/>
                <a:gd name="connsiteX4" fmla="*/ 308425 w 308425"/>
                <a:gd name="connsiteY4" fmla="*/ 116373 h 489962"/>
                <a:gd name="connsiteX5" fmla="*/ 191867 w 308425"/>
                <a:gd name="connsiteY5" fmla="*/ 0 h 489962"/>
                <a:gd name="connsiteX6" fmla="*/ 116579 w 308425"/>
                <a:gd name="connsiteY6" fmla="*/ 0 h 489962"/>
                <a:gd name="connsiteX7" fmla="*/ 0 w 308425"/>
                <a:gd name="connsiteY7" fmla="*/ 116435 h 489962"/>
                <a:gd name="connsiteX8" fmla="*/ 0 w 308425"/>
                <a:gd name="connsiteY8" fmla="*/ 116763 h 489962"/>
                <a:gd name="connsiteX9" fmla="*/ 0 w 308425"/>
                <a:gd name="connsiteY9" fmla="*/ 464467 h 489962"/>
                <a:gd name="connsiteX10" fmla="*/ 51069 w 308425"/>
                <a:gd name="connsiteY10" fmla="*/ 116189 h 489962"/>
                <a:gd name="connsiteX11" fmla="*/ 116394 w 308425"/>
                <a:gd name="connsiteY11" fmla="*/ 50971 h 489962"/>
                <a:gd name="connsiteX12" fmla="*/ 192031 w 308425"/>
                <a:gd name="connsiteY12" fmla="*/ 50971 h 489962"/>
                <a:gd name="connsiteX13" fmla="*/ 257377 w 308425"/>
                <a:gd name="connsiteY13" fmla="*/ 116435 h 489962"/>
                <a:gd name="connsiteX14" fmla="*/ 257377 w 308425"/>
                <a:gd name="connsiteY14" fmla="*/ 438971 h 489962"/>
                <a:gd name="connsiteX15" fmla="*/ 179727 w 308425"/>
                <a:gd name="connsiteY15" fmla="*/ 438971 h 489962"/>
                <a:gd name="connsiteX16" fmla="*/ 179727 w 308425"/>
                <a:gd name="connsiteY16" fmla="*/ 122614 h 489962"/>
                <a:gd name="connsiteX17" fmla="*/ 154213 w 308425"/>
                <a:gd name="connsiteY17" fmla="*/ 97118 h 489962"/>
                <a:gd name="connsiteX18" fmla="*/ 128699 w 308425"/>
                <a:gd name="connsiteY18" fmla="*/ 122614 h 489962"/>
                <a:gd name="connsiteX19" fmla="*/ 128699 w 308425"/>
                <a:gd name="connsiteY19" fmla="*/ 438971 h 489962"/>
                <a:gd name="connsiteX20" fmla="*/ 51069 w 308425"/>
                <a:gd name="connsiteY20" fmla="*/ 438971 h 48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425" h="489962">
                  <a:moveTo>
                    <a:pt x="41" y="464467"/>
                  </a:moveTo>
                  <a:cubicBezTo>
                    <a:pt x="53" y="478551"/>
                    <a:pt x="11481" y="489963"/>
                    <a:pt x="25575" y="489963"/>
                  </a:cubicBezTo>
                  <a:lnTo>
                    <a:pt x="282912" y="489963"/>
                  </a:lnTo>
                  <a:cubicBezTo>
                    <a:pt x="297002" y="489963"/>
                    <a:pt x="308425" y="478547"/>
                    <a:pt x="308425" y="464467"/>
                  </a:cubicBezTo>
                  <a:lnTo>
                    <a:pt x="308425" y="116373"/>
                  </a:lnTo>
                  <a:cubicBezTo>
                    <a:pt x="308312" y="52108"/>
                    <a:pt x="256177" y="57"/>
                    <a:pt x="191867" y="0"/>
                  </a:cubicBezTo>
                  <a:lnTo>
                    <a:pt x="116579" y="0"/>
                  </a:lnTo>
                  <a:cubicBezTo>
                    <a:pt x="52242" y="57"/>
                    <a:pt x="90" y="52143"/>
                    <a:pt x="0" y="116435"/>
                  </a:cubicBezTo>
                  <a:lnTo>
                    <a:pt x="0" y="116763"/>
                  </a:lnTo>
                  <a:lnTo>
                    <a:pt x="0" y="464467"/>
                  </a:lnTo>
                  <a:close/>
                  <a:moveTo>
                    <a:pt x="51069" y="116189"/>
                  </a:moveTo>
                  <a:cubicBezTo>
                    <a:pt x="51260" y="80226"/>
                    <a:pt x="80406" y="51129"/>
                    <a:pt x="116394" y="50971"/>
                  </a:cubicBezTo>
                  <a:lnTo>
                    <a:pt x="192031" y="50971"/>
                  </a:lnTo>
                  <a:cubicBezTo>
                    <a:pt x="228125" y="51119"/>
                    <a:pt x="257322" y="80367"/>
                    <a:pt x="257377" y="116435"/>
                  </a:cubicBezTo>
                  <a:lnTo>
                    <a:pt x="257377" y="438971"/>
                  </a:lnTo>
                  <a:lnTo>
                    <a:pt x="179727" y="438971"/>
                  </a:lnTo>
                  <a:lnTo>
                    <a:pt x="179727" y="122614"/>
                  </a:lnTo>
                  <a:cubicBezTo>
                    <a:pt x="179727" y="108534"/>
                    <a:pt x="168303" y="97118"/>
                    <a:pt x="154213" y="97118"/>
                  </a:cubicBezTo>
                  <a:cubicBezTo>
                    <a:pt x="140123" y="97118"/>
                    <a:pt x="128699" y="108534"/>
                    <a:pt x="128699" y="122614"/>
                  </a:cubicBezTo>
                  <a:lnTo>
                    <a:pt x="128699" y="438971"/>
                  </a:lnTo>
                  <a:lnTo>
                    <a:pt x="51069" y="438971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A34E6F0-31EF-619B-27E0-18589E41A863}"/>
                </a:ext>
              </a:extLst>
            </p:cNvPr>
            <p:cNvSpPr/>
            <p:nvPr/>
          </p:nvSpPr>
          <p:spPr>
            <a:xfrm>
              <a:off x="2269607" y="4558314"/>
              <a:ext cx="308404" cy="489962"/>
            </a:xfrm>
            <a:custGeom>
              <a:avLst/>
              <a:gdLst>
                <a:gd name="connsiteX0" fmla="*/ 25534 w 308404"/>
                <a:gd name="connsiteY0" fmla="*/ 489963 h 489962"/>
                <a:gd name="connsiteX1" fmla="*/ 282871 w 308404"/>
                <a:gd name="connsiteY1" fmla="*/ 489963 h 489962"/>
                <a:gd name="connsiteX2" fmla="*/ 308405 w 308404"/>
                <a:gd name="connsiteY2" fmla="*/ 464467 h 489962"/>
                <a:gd name="connsiteX3" fmla="*/ 308405 w 308404"/>
                <a:gd name="connsiteY3" fmla="*/ 116435 h 489962"/>
                <a:gd name="connsiteX4" fmla="*/ 191888 w 308404"/>
                <a:gd name="connsiteY4" fmla="*/ 0 h 489962"/>
                <a:gd name="connsiteX5" fmla="*/ 116517 w 308404"/>
                <a:gd name="connsiteY5" fmla="*/ 0 h 489962"/>
                <a:gd name="connsiteX6" fmla="*/ 0 w 308404"/>
                <a:gd name="connsiteY6" fmla="*/ 116435 h 489962"/>
                <a:gd name="connsiteX7" fmla="*/ 0 w 308404"/>
                <a:gd name="connsiteY7" fmla="*/ 464467 h 489962"/>
                <a:gd name="connsiteX8" fmla="*/ 25534 w 308404"/>
                <a:gd name="connsiteY8" fmla="*/ 489963 h 489962"/>
                <a:gd name="connsiteX9" fmla="*/ 51069 w 308404"/>
                <a:gd name="connsiteY9" fmla="*/ 116435 h 489962"/>
                <a:gd name="connsiteX10" fmla="*/ 116394 w 308404"/>
                <a:gd name="connsiteY10" fmla="*/ 50971 h 489962"/>
                <a:gd name="connsiteX11" fmla="*/ 192073 w 308404"/>
                <a:gd name="connsiteY11" fmla="*/ 50971 h 489962"/>
                <a:gd name="connsiteX12" fmla="*/ 257398 w 308404"/>
                <a:gd name="connsiteY12" fmla="*/ 116312 h 489962"/>
                <a:gd name="connsiteX13" fmla="*/ 257398 w 308404"/>
                <a:gd name="connsiteY13" fmla="*/ 438971 h 489962"/>
                <a:gd name="connsiteX14" fmla="*/ 179747 w 308404"/>
                <a:gd name="connsiteY14" fmla="*/ 438971 h 489962"/>
                <a:gd name="connsiteX15" fmla="*/ 179747 w 308404"/>
                <a:gd name="connsiteY15" fmla="*/ 122614 h 489962"/>
                <a:gd name="connsiteX16" fmla="*/ 154233 w 308404"/>
                <a:gd name="connsiteY16" fmla="*/ 97118 h 489962"/>
                <a:gd name="connsiteX17" fmla="*/ 128719 w 308404"/>
                <a:gd name="connsiteY17" fmla="*/ 122614 h 489962"/>
                <a:gd name="connsiteX18" fmla="*/ 128719 w 308404"/>
                <a:gd name="connsiteY18" fmla="*/ 438971 h 489962"/>
                <a:gd name="connsiteX19" fmla="*/ 51069 w 308404"/>
                <a:gd name="connsiteY19" fmla="*/ 438971 h 48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8404" h="489962">
                  <a:moveTo>
                    <a:pt x="25534" y="489963"/>
                  </a:moveTo>
                  <a:lnTo>
                    <a:pt x="282871" y="489963"/>
                  </a:lnTo>
                  <a:cubicBezTo>
                    <a:pt x="296965" y="489963"/>
                    <a:pt x="308393" y="478551"/>
                    <a:pt x="308405" y="464467"/>
                  </a:cubicBezTo>
                  <a:lnTo>
                    <a:pt x="308405" y="116435"/>
                  </a:lnTo>
                  <a:cubicBezTo>
                    <a:pt x="308337" y="52158"/>
                    <a:pt x="256210" y="68"/>
                    <a:pt x="191888" y="0"/>
                  </a:cubicBezTo>
                  <a:lnTo>
                    <a:pt x="116517" y="0"/>
                  </a:lnTo>
                  <a:cubicBezTo>
                    <a:pt x="52194" y="68"/>
                    <a:pt x="68" y="52158"/>
                    <a:pt x="0" y="116435"/>
                  </a:cubicBezTo>
                  <a:lnTo>
                    <a:pt x="0" y="464467"/>
                  </a:lnTo>
                  <a:cubicBezTo>
                    <a:pt x="12" y="478551"/>
                    <a:pt x="11440" y="489963"/>
                    <a:pt x="25534" y="489963"/>
                  </a:cubicBezTo>
                  <a:close/>
                  <a:moveTo>
                    <a:pt x="51069" y="116435"/>
                  </a:moveTo>
                  <a:cubicBezTo>
                    <a:pt x="51124" y="80375"/>
                    <a:pt x="80309" y="51129"/>
                    <a:pt x="116394" y="50971"/>
                  </a:cubicBezTo>
                  <a:lnTo>
                    <a:pt x="192073" y="50971"/>
                  </a:lnTo>
                  <a:cubicBezTo>
                    <a:pt x="228119" y="51107"/>
                    <a:pt x="257297" y="80291"/>
                    <a:pt x="257398" y="116312"/>
                  </a:cubicBezTo>
                  <a:lnTo>
                    <a:pt x="257398" y="438971"/>
                  </a:lnTo>
                  <a:lnTo>
                    <a:pt x="179747" y="438971"/>
                  </a:lnTo>
                  <a:lnTo>
                    <a:pt x="179747" y="122614"/>
                  </a:lnTo>
                  <a:cubicBezTo>
                    <a:pt x="179747" y="108534"/>
                    <a:pt x="168323" y="97118"/>
                    <a:pt x="154233" y="97118"/>
                  </a:cubicBezTo>
                  <a:cubicBezTo>
                    <a:pt x="140143" y="97118"/>
                    <a:pt x="128719" y="108534"/>
                    <a:pt x="128719" y="122614"/>
                  </a:cubicBezTo>
                  <a:lnTo>
                    <a:pt x="128719" y="438971"/>
                  </a:lnTo>
                  <a:lnTo>
                    <a:pt x="51069" y="438971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4F532105-3D26-DF88-892F-295F1A1222DF}"/>
                </a:ext>
              </a:extLst>
            </p:cNvPr>
            <p:cNvSpPr/>
            <p:nvPr/>
          </p:nvSpPr>
          <p:spPr>
            <a:xfrm>
              <a:off x="1684762" y="4996444"/>
              <a:ext cx="308363" cy="361375"/>
            </a:xfrm>
            <a:custGeom>
              <a:avLst/>
              <a:gdLst>
                <a:gd name="connsiteX0" fmla="*/ 25514 w 308363"/>
                <a:gd name="connsiteY0" fmla="*/ 361375 h 361375"/>
                <a:gd name="connsiteX1" fmla="*/ 282850 w 308363"/>
                <a:gd name="connsiteY1" fmla="*/ 361375 h 361375"/>
                <a:gd name="connsiteX2" fmla="*/ 308364 w 308363"/>
                <a:gd name="connsiteY2" fmla="*/ 335900 h 361375"/>
                <a:gd name="connsiteX3" fmla="*/ 308364 w 308363"/>
                <a:gd name="connsiteY3" fmla="*/ 116414 h 361375"/>
                <a:gd name="connsiteX4" fmla="*/ 191867 w 308363"/>
                <a:gd name="connsiteY4" fmla="*/ 0 h 361375"/>
                <a:gd name="connsiteX5" fmla="*/ 116476 w 308363"/>
                <a:gd name="connsiteY5" fmla="*/ 0 h 361375"/>
                <a:gd name="connsiteX6" fmla="*/ 0 w 308363"/>
                <a:gd name="connsiteY6" fmla="*/ 116414 h 361375"/>
                <a:gd name="connsiteX7" fmla="*/ 0 w 308363"/>
                <a:gd name="connsiteY7" fmla="*/ 335900 h 361375"/>
                <a:gd name="connsiteX8" fmla="*/ 25514 w 308363"/>
                <a:gd name="connsiteY8" fmla="*/ 361375 h 361375"/>
                <a:gd name="connsiteX9" fmla="*/ 51028 w 308363"/>
                <a:gd name="connsiteY9" fmla="*/ 116373 h 361375"/>
                <a:gd name="connsiteX10" fmla="*/ 116291 w 308363"/>
                <a:gd name="connsiteY10" fmla="*/ 50950 h 361375"/>
                <a:gd name="connsiteX11" fmla="*/ 192073 w 308363"/>
                <a:gd name="connsiteY11" fmla="*/ 50950 h 361375"/>
                <a:gd name="connsiteX12" fmla="*/ 257336 w 308363"/>
                <a:gd name="connsiteY12" fmla="*/ 116291 h 361375"/>
                <a:gd name="connsiteX13" fmla="*/ 257336 w 308363"/>
                <a:gd name="connsiteY13" fmla="*/ 310384 h 361375"/>
                <a:gd name="connsiteX14" fmla="*/ 179665 w 308363"/>
                <a:gd name="connsiteY14" fmla="*/ 310384 h 361375"/>
                <a:gd name="connsiteX15" fmla="*/ 179665 w 308363"/>
                <a:gd name="connsiteY15" fmla="*/ 116414 h 361375"/>
                <a:gd name="connsiteX16" fmla="*/ 154151 w 308363"/>
                <a:gd name="connsiteY16" fmla="*/ 90919 h 361375"/>
                <a:gd name="connsiteX17" fmla="*/ 128637 w 308363"/>
                <a:gd name="connsiteY17" fmla="*/ 116414 h 361375"/>
                <a:gd name="connsiteX18" fmla="*/ 128637 w 308363"/>
                <a:gd name="connsiteY18" fmla="*/ 310384 h 361375"/>
                <a:gd name="connsiteX19" fmla="*/ 51028 w 308363"/>
                <a:gd name="connsiteY19" fmla="*/ 310384 h 36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8363" h="361375">
                  <a:moveTo>
                    <a:pt x="25514" y="361375"/>
                  </a:moveTo>
                  <a:lnTo>
                    <a:pt x="282850" y="361375"/>
                  </a:lnTo>
                  <a:cubicBezTo>
                    <a:pt x="296932" y="361375"/>
                    <a:pt x="308351" y="349972"/>
                    <a:pt x="308364" y="335900"/>
                  </a:cubicBezTo>
                  <a:lnTo>
                    <a:pt x="308364" y="116414"/>
                  </a:lnTo>
                  <a:cubicBezTo>
                    <a:pt x="308306" y="52143"/>
                    <a:pt x="256184" y="57"/>
                    <a:pt x="191867" y="0"/>
                  </a:cubicBezTo>
                  <a:lnTo>
                    <a:pt x="116476" y="0"/>
                  </a:lnTo>
                  <a:cubicBezTo>
                    <a:pt x="52164" y="57"/>
                    <a:pt x="45" y="52147"/>
                    <a:pt x="0" y="116414"/>
                  </a:cubicBezTo>
                  <a:lnTo>
                    <a:pt x="0" y="335900"/>
                  </a:lnTo>
                  <a:cubicBezTo>
                    <a:pt x="12" y="349972"/>
                    <a:pt x="11432" y="361375"/>
                    <a:pt x="25514" y="361375"/>
                  </a:cubicBezTo>
                  <a:close/>
                  <a:moveTo>
                    <a:pt x="51028" y="116373"/>
                  </a:moveTo>
                  <a:cubicBezTo>
                    <a:pt x="51061" y="80334"/>
                    <a:pt x="80229" y="51098"/>
                    <a:pt x="116291" y="50950"/>
                  </a:cubicBezTo>
                  <a:lnTo>
                    <a:pt x="192073" y="50950"/>
                  </a:lnTo>
                  <a:cubicBezTo>
                    <a:pt x="228100" y="51109"/>
                    <a:pt x="257246" y="80289"/>
                    <a:pt x="257336" y="116291"/>
                  </a:cubicBezTo>
                  <a:lnTo>
                    <a:pt x="257336" y="310384"/>
                  </a:lnTo>
                  <a:lnTo>
                    <a:pt x="179665" y="310384"/>
                  </a:lnTo>
                  <a:lnTo>
                    <a:pt x="179665" y="116414"/>
                  </a:lnTo>
                  <a:cubicBezTo>
                    <a:pt x="179665" y="102334"/>
                    <a:pt x="168241" y="90919"/>
                    <a:pt x="154151" y="90919"/>
                  </a:cubicBezTo>
                  <a:cubicBezTo>
                    <a:pt x="140061" y="90919"/>
                    <a:pt x="128637" y="102334"/>
                    <a:pt x="128637" y="116414"/>
                  </a:cubicBezTo>
                  <a:lnTo>
                    <a:pt x="128637" y="310384"/>
                  </a:lnTo>
                  <a:lnTo>
                    <a:pt x="51028" y="310384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B097AB7-1F8D-996B-6400-82226E4BA7B9}"/>
                </a:ext>
              </a:extLst>
            </p:cNvPr>
            <p:cNvSpPr/>
            <p:nvPr/>
          </p:nvSpPr>
          <p:spPr>
            <a:xfrm>
              <a:off x="3331142" y="4996444"/>
              <a:ext cx="308363" cy="361375"/>
            </a:xfrm>
            <a:custGeom>
              <a:avLst/>
              <a:gdLst>
                <a:gd name="connsiteX0" fmla="*/ 25432 w 308363"/>
                <a:gd name="connsiteY0" fmla="*/ 361375 h 361375"/>
                <a:gd name="connsiteX1" fmla="*/ 282809 w 308363"/>
                <a:gd name="connsiteY1" fmla="*/ 361375 h 361375"/>
                <a:gd name="connsiteX2" fmla="*/ 308364 w 308363"/>
                <a:gd name="connsiteY2" fmla="*/ 335961 h 361375"/>
                <a:gd name="connsiteX3" fmla="*/ 308364 w 308363"/>
                <a:gd name="connsiteY3" fmla="*/ 335900 h 361375"/>
                <a:gd name="connsiteX4" fmla="*/ 308364 w 308363"/>
                <a:gd name="connsiteY4" fmla="*/ 116414 h 361375"/>
                <a:gd name="connsiteX5" fmla="*/ 191888 w 308363"/>
                <a:gd name="connsiteY5" fmla="*/ 0 h 361375"/>
                <a:gd name="connsiteX6" fmla="*/ 116497 w 308363"/>
                <a:gd name="connsiteY6" fmla="*/ 0 h 361375"/>
                <a:gd name="connsiteX7" fmla="*/ 0 w 308363"/>
                <a:gd name="connsiteY7" fmla="*/ 116414 h 361375"/>
                <a:gd name="connsiteX8" fmla="*/ 0 w 308363"/>
                <a:gd name="connsiteY8" fmla="*/ 335900 h 361375"/>
                <a:gd name="connsiteX9" fmla="*/ 25432 w 308363"/>
                <a:gd name="connsiteY9" fmla="*/ 361375 h 361375"/>
                <a:gd name="connsiteX10" fmla="*/ 50946 w 308363"/>
                <a:gd name="connsiteY10" fmla="*/ 116373 h 361375"/>
                <a:gd name="connsiteX11" fmla="*/ 116250 w 308363"/>
                <a:gd name="connsiteY11" fmla="*/ 50950 h 361375"/>
                <a:gd name="connsiteX12" fmla="*/ 192011 w 308363"/>
                <a:gd name="connsiteY12" fmla="*/ 50950 h 361375"/>
                <a:gd name="connsiteX13" fmla="*/ 257275 w 308363"/>
                <a:gd name="connsiteY13" fmla="*/ 116373 h 361375"/>
                <a:gd name="connsiteX14" fmla="*/ 257275 w 308363"/>
                <a:gd name="connsiteY14" fmla="*/ 310363 h 361375"/>
                <a:gd name="connsiteX15" fmla="*/ 179624 w 308363"/>
                <a:gd name="connsiteY15" fmla="*/ 310363 h 361375"/>
                <a:gd name="connsiteX16" fmla="*/ 179624 w 308363"/>
                <a:gd name="connsiteY16" fmla="*/ 116414 h 361375"/>
                <a:gd name="connsiteX17" fmla="*/ 153375 w 308363"/>
                <a:gd name="connsiteY17" fmla="*/ 91633 h 361375"/>
                <a:gd name="connsiteX18" fmla="*/ 128576 w 308363"/>
                <a:gd name="connsiteY18" fmla="*/ 116414 h 361375"/>
                <a:gd name="connsiteX19" fmla="*/ 128576 w 308363"/>
                <a:gd name="connsiteY19" fmla="*/ 310363 h 361375"/>
                <a:gd name="connsiteX20" fmla="*/ 50946 w 308363"/>
                <a:gd name="connsiteY20" fmla="*/ 310363 h 36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363" h="361375">
                  <a:moveTo>
                    <a:pt x="25432" y="361375"/>
                  </a:moveTo>
                  <a:lnTo>
                    <a:pt x="282809" y="361375"/>
                  </a:lnTo>
                  <a:cubicBezTo>
                    <a:pt x="296881" y="361410"/>
                    <a:pt x="308323" y="350031"/>
                    <a:pt x="308364" y="335961"/>
                  </a:cubicBezTo>
                  <a:cubicBezTo>
                    <a:pt x="308364" y="335941"/>
                    <a:pt x="308364" y="335920"/>
                    <a:pt x="308364" y="335900"/>
                  </a:cubicBezTo>
                  <a:lnTo>
                    <a:pt x="308364" y="116414"/>
                  </a:lnTo>
                  <a:cubicBezTo>
                    <a:pt x="308323" y="52147"/>
                    <a:pt x="256206" y="57"/>
                    <a:pt x="191888" y="0"/>
                  </a:cubicBezTo>
                  <a:lnTo>
                    <a:pt x="116497" y="0"/>
                  </a:lnTo>
                  <a:cubicBezTo>
                    <a:pt x="52176" y="45"/>
                    <a:pt x="45" y="52139"/>
                    <a:pt x="0" y="116414"/>
                  </a:cubicBezTo>
                  <a:lnTo>
                    <a:pt x="0" y="335900"/>
                  </a:lnTo>
                  <a:cubicBezTo>
                    <a:pt x="10" y="349941"/>
                    <a:pt x="11381" y="361330"/>
                    <a:pt x="25432" y="361375"/>
                  </a:cubicBezTo>
                  <a:close/>
                  <a:moveTo>
                    <a:pt x="50946" y="116373"/>
                  </a:moveTo>
                  <a:cubicBezTo>
                    <a:pt x="50991" y="80324"/>
                    <a:pt x="80175" y="51086"/>
                    <a:pt x="116250" y="50950"/>
                  </a:cubicBezTo>
                  <a:lnTo>
                    <a:pt x="192011" y="50950"/>
                  </a:lnTo>
                  <a:cubicBezTo>
                    <a:pt x="228063" y="51109"/>
                    <a:pt x="257234" y="80340"/>
                    <a:pt x="257275" y="116373"/>
                  </a:cubicBezTo>
                  <a:lnTo>
                    <a:pt x="257275" y="310363"/>
                  </a:lnTo>
                  <a:lnTo>
                    <a:pt x="179624" y="310363"/>
                  </a:lnTo>
                  <a:lnTo>
                    <a:pt x="179624" y="116414"/>
                  </a:lnTo>
                  <a:cubicBezTo>
                    <a:pt x="179223" y="102328"/>
                    <a:pt x="167473" y="91233"/>
                    <a:pt x="153375" y="91633"/>
                  </a:cubicBezTo>
                  <a:cubicBezTo>
                    <a:pt x="139841" y="92015"/>
                    <a:pt x="128960" y="102891"/>
                    <a:pt x="128576" y="116414"/>
                  </a:cubicBezTo>
                  <a:lnTo>
                    <a:pt x="128576" y="310363"/>
                  </a:lnTo>
                  <a:lnTo>
                    <a:pt x="50946" y="310363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CDB6AB1F-5510-CB03-DB0C-52E2383BF907}"/>
                </a:ext>
              </a:extLst>
            </p:cNvPr>
            <p:cNvSpPr/>
            <p:nvPr/>
          </p:nvSpPr>
          <p:spPr>
            <a:xfrm>
              <a:off x="1684762" y="5434532"/>
              <a:ext cx="308363" cy="361457"/>
            </a:xfrm>
            <a:custGeom>
              <a:avLst/>
              <a:gdLst>
                <a:gd name="connsiteX0" fmla="*/ 25514 w 308363"/>
                <a:gd name="connsiteY0" fmla="*/ 361457 h 361457"/>
                <a:gd name="connsiteX1" fmla="*/ 282850 w 308363"/>
                <a:gd name="connsiteY1" fmla="*/ 361457 h 361457"/>
                <a:gd name="connsiteX2" fmla="*/ 308364 w 308363"/>
                <a:gd name="connsiteY2" fmla="*/ 335962 h 361457"/>
                <a:gd name="connsiteX3" fmla="*/ 308364 w 308363"/>
                <a:gd name="connsiteY3" fmla="*/ 116435 h 361457"/>
                <a:gd name="connsiteX4" fmla="*/ 191867 w 308363"/>
                <a:gd name="connsiteY4" fmla="*/ 0 h 361457"/>
                <a:gd name="connsiteX5" fmla="*/ 116476 w 308363"/>
                <a:gd name="connsiteY5" fmla="*/ 0 h 361457"/>
                <a:gd name="connsiteX6" fmla="*/ 0 w 308363"/>
                <a:gd name="connsiteY6" fmla="*/ 116435 h 361457"/>
                <a:gd name="connsiteX7" fmla="*/ 0 w 308363"/>
                <a:gd name="connsiteY7" fmla="*/ 335900 h 361457"/>
                <a:gd name="connsiteX8" fmla="*/ 25493 w 308363"/>
                <a:gd name="connsiteY8" fmla="*/ 361457 h 361457"/>
                <a:gd name="connsiteX9" fmla="*/ 25514 w 308363"/>
                <a:gd name="connsiteY9" fmla="*/ 361457 h 361457"/>
                <a:gd name="connsiteX10" fmla="*/ 51028 w 308363"/>
                <a:gd name="connsiteY10" fmla="*/ 116353 h 361457"/>
                <a:gd name="connsiteX11" fmla="*/ 116291 w 308363"/>
                <a:gd name="connsiteY11" fmla="*/ 50971 h 361457"/>
                <a:gd name="connsiteX12" fmla="*/ 192073 w 308363"/>
                <a:gd name="connsiteY12" fmla="*/ 50971 h 361457"/>
                <a:gd name="connsiteX13" fmla="*/ 257336 w 308363"/>
                <a:gd name="connsiteY13" fmla="*/ 116332 h 361457"/>
                <a:gd name="connsiteX14" fmla="*/ 257336 w 308363"/>
                <a:gd name="connsiteY14" fmla="*/ 310404 h 361457"/>
                <a:gd name="connsiteX15" fmla="*/ 179665 w 308363"/>
                <a:gd name="connsiteY15" fmla="*/ 310404 h 361457"/>
                <a:gd name="connsiteX16" fmla="*/ 179665 w 308363"/>
                <a:gd name="connsiteY16" fmla="*/ 116435 h 361457"/>
                <a:gd name="connsiteX17" fmla="*/ 154151 w 308363"/>
                <a:gd name="connsiteY17" fmla="*/ 90939 h 361457"/>
                <a:gd name="connsiteX18" fmla="*/ 128637 w 308363"/>
                <a:gd name="connsiteY18" fmla="*/ 116435 h 361457"/>
                <a:gd name="connsiteX19" fmla="*/ 128637 w 308363"/>
                <a:gd name="connsiteY19" fmla="*/ 310404 h 361457"/>
                <a:gd name="connsiteX20" fmla="*/ 51028 w 308363"/>
                <a:gd name="connsiteY20" fmla="*/ 310404 h 36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8363" h="361457">
                  <a:moveTo>
                    <a:pt x="25514" y="361457"/>
                  </a:moveTo>
                  <a:lnTo>
                    <a:pt x="282850" y="361457"/>
                  </a:lnTo>
                  <a:cubicBezTo>
                    <a:pt x="296936" y="361437"/>
                    <a:pt x="308354" y="350044"/>
                    <a:pt x="308364" y="335962"/>
                  </a:cubicBezTo>
                  <a:lnTo>
                    <a:pt x="308364" y="116435"/>
                  </a:lnTo>
                  <a:cubicBezTo>
                    <a:pt x="308306" y="52162"/>
                    <a:pt x="256186" y="68"/>
                    <a:pt x="191867" y="0"/>
                  </a:cubicBezTo>
                  <a:lnTo>
                    <a:pt x="116476" y="0"/>
                  </a:lnTo>
                  <a:cubicBezTo>
                    <a:pt x="52160" y="68"/>
                    <a:pt x="45" y="52164"/>
                    <a:pt x="0" y="116435"/>
                  </a:cubicBezTo>
                  <a:lnTo>
                    <a:pt x="0" y="335900"/>
                  </a:lnTo>
                  <a:cubicBezTo>
                    <a:pt x="-23" y="349982"/>
                    <a:pt x="11391" y="361437"/>
                    <a:pt x="25493" y="361457"/>
                  </a:cubicBezTo>
                  <a:cubicBezTo>
                    <a:pt x="25499" y="361457"/>
                    <a:pt x="25508" y="361457"/>
                    <a:pt x="25514" y="361457"/>
                  </a:cubicBezTo>
                  <a:close/>
                  <a:moveTo>
                    <a:pt x="51028" y="116353"/>
                  </a:moveTo>
                  <a:cubicBezTo>
                    <a:pt x="51083" y="80330"/>
                    <a:pt x="80243" y="51117"/>
                    <a:pt x="116291" y="50971"/>
                  </a:cubicBezTo>
                  <a:lnTo>
                    <a:pt x="192073" y="50971"/>
                  </a:lnTo>
                  <a:cubicBezTo>
                    <a:pt x="228102" y="51139"/>
                    <a:pt x="257246" y="80328"/>
                    <a:pt x="257336" y="116332"/>
                  </a:cubicBezTo>
                  <a:lnTo>
                    <a:pt x="257336" y="310404"/>
                  </a:lnTo>
                  <a:lnTo>
                    <a:pt x="179665" y="310404"/>
                  </a:lnTo>
                  <a:lnTo>
                    <a:pt x="179665" y="116435"/>
                  </a:lnTo>
                  <a:cubicBezTo>
                    <a:pt x="179665" y="102355"/>
                    <a:pt x="168241" y="90939"/>
                    <a:pt x="154151" y="90939"/>
                  </a:cubicBezTo>
                  <a:cubicBezTo>
                    <a:pt x="140061" y="90939"/>
                    <a:pt x="128637" y="102355"/>
                    <a:pt x="128637" y="116435"/>
                  </a:cubicBezTo>
                  <a:lnTo>
                    <a:pt x="128637" y="310404"/>
                  </a:lnTo>
                  <a:lnTo>
                    <a:pt x="51028" y="310404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4C0A18F-7410-3A14-7681-343E1E058955}"/>
                </a:ext>
              </a:extLst>
            </p:cNvPr>
            <p:cNvSpPr/>
            <p:nvPr/>
          </p:nvSpPr>
          <p:spPr>
            <a:xfrm>
              <a:off x="3331142" y="5434532"/>
              <a:ext cx="308363" cy="361457"/>
            </a:xfrm>
            <a:custGeom>
              <a:avLst/>
              <a:gdLst>
                <a:gd name="connsiteX0" fmla="*/ 25432 w 308363"/>
                <a:gd name="connsiteY0" fmla="*/ 361457 h 361457"/>
                <a:gd name="connsiteX1" fmla="*/ 282809 w 308363"/>
                <a:gd name="connsiteY1" fmla="*/ 361457 h 361457"/>
                <a:gd name="connsiteX2" fmla="*/ 308364 w 308363"/>
                <a:gd name="connsiteY2" fmla="*/ 336003 h 361457"/>
                <a:gd name="connsiteX3" fmla="*/ 308364 w 308363"/>
                <a:gd name="connsiteY3" fmla="*/ 335900 h 361457"/>
                <a:gd name="connsiteX4" fmla="*/ 308364 w 308363"/>
                <a:gd name="connsiteY4" fmla="*/ 116435 h 361457"/>
                <a:gd name="connsiteX5" fmla="*/ 191888 w 308363"/>
                <a:gd name="connsiteY5" fmla="*/ 0 h 361457"/>
                <a:gd name="connsiteX6" fmla="*/ 116497 w 308363"/>
                <a:gd name="connsiteY6" fmla="*/ 0 h 361457"/>
                <a:gd name="connsiteX7" fmla="*/ 0 w 308363"/>
                <a:gd name="connsiteY7" fmla="*/ 116435 h 361457"/>
                <a:gd name="connsiteX8" fmla="*/ 0 w 308363"/>
                <a:gd name="connsiteY8" fmla="*/ 335900 h 361457"/>
                <a:gd name="connsiteX9" fmla="*/ 25432 w 308363"/>
                <a:gd name="connsiteY9" fmla="*/ 361457 h 361457"/>
                <a:gd name="connsiteX10" fmla="*/ 50946 w 308363"/>
                <a:gd name="connsiteY10" fmla="*/ 116353 h 361457"/>
                <a:gd name="connsiteX11" fmla="*/ 116250 w 308363"/>
                <a:gd name="connsiteY11" fmla="*/ 50971 h 361457"/>
                <a:gd name="connsiteX12" fmla="*/ 192011 w 308363"/>
                <a:gd name="connsiteY12" fmla="*/ 50971 h 361457"/>
                <a:gd name="connsiteX13" fmla="*/ 257275 w 308363"/>
                <a:gd name="connsiteY13" fmla="*/ 116353 h 361457"/>
                <a:gd name="connsiteX14" fmla="*/ 257275 w 308363"/>
                <a:gd name="connsiteY14" fmla="*/ 310384 h 361457"/>
                <a:gd name="connsiteX15" fmla="*/ 179624 w 308363"/>
                <a:gd name="connsiteY15" fmla="*/ 310384 h 361457"/>
                <a:gd name="connsiteX16" fmla="*/ 179624 w 308363"/>
                <a:gd name="connsiteY16" fmla="*/ 116435 h 361457"/>
                <a:gd name="connsiteX17" fmla="*/ 154825 w 308363"/>
                <a:gd name="connsiteY17" fmla="*/ 90204 h 361457"/>
                <a:gd name="connsiteX18" fmla="*/ 128576 w 308363"/>
                <a:gd name="connsiteY18" fmla="*/ 114988 h 361457"/>
                <a:gd name="connsiteX19" fmla="*/ 128576 w 308363"/>
                <a:gd name="connsiteY19" fmla="*/ 116435 h 361457"/>
                <a:gd name="connsiteX20" fmla="*/ 128576 w 308363"/>
                <a:gd name="connsiteY20" fmla="*/ 310384 h 361457"/>
                <a:gd name="connsiteX21" fmla="*/ 50946 w 308363"/>
                <a:gd name="connsiteY21" fmla="*/ 310384 h 36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363" h="361457">
                  <a:moveTo>
                    <a:pt x="25432" y="361457"/>
                  </a:moveTo>
                  <a:lnTo>
                    <a:pt x="282809" y="361457"/>
                  </a:lnTo>
                  <a:cubicBezTo>
                    <a:pt x="296901" y="361478"/>
                    <a:pt x="308343" y="350085"/>
                    <a:pt x="308364" y="336003"/>
                  </a:cubicBezTo>
                  <a:cubicBezTo>
                    <a:pt x="308364" y="335962"/>
                    <a:pt x="308364" y="335941"/>
                    <a:pt x="308364" y="335900"/>
                  </a:cubicBezTo>
                  <a:lnTo>
                    <a:pt x="308364" y="116435"/>
                  </a:lnTo>
                  <a:cubicBezTo>
                    <a:pt x="308323" y="52164"/>
                    <a:pt x="256206" y="68"/>
                    <a:pt x="191888" y="0"/>
                  </a:cubicBezTo>
                  <a:lnTo>
                    <a:pt x="116497" y="0"/>
                  </a:lnTo>
                  <a:cubicBezTo>
                    <a:pt x="52172" y="57"/>
                    <a:pt x="45" y="52156"/>
                    <a:pt x="0" y="116435"/>
                  </a:cubicBezTo>
                  <a:lnTo>
                    <a:pt x="0" y="335900"/>
                  </a:lnTo>
                  <a:cubicBezTo>
                    <a:pt x="-23" y="349962"/>
                    <a:pt x="11354" y="361396"/>
                    <a:pt x="25432" y="361457"/>
                  </a:cubicBezTo>
                  <a:close/>
                  <a:moveTo>
                    <a:pt x="50946" y="116353"/>
                  </a:moveTo>
                  <a:cubicBezTo>
                    <a:pt x="51013" y="80320"/>
                    <a:pt x="80192" y="51107"/>
                    <a:pt x="116250" y="50971"/>
                  </a:cubicBezTo>
                  <a:lnTo>
                    <a:pt x="192011" y="50971"/>
                  </a:lnTo>
                  <a:cubicBezTo>
                    <a:pt x="228063" y="51129"/>
                    <a:pt x="257213" y="80336"/>
                    <a:pt x="257275" y="116353"/>
                  </a:cubicBezTo>
                  <a:lnTo>
                    <a:pt x="257275" y="310384"/>
                  </a:lnTo>
                  <a:lnTo>
                    <a:pt x="179624" y="310384"/>
                  </a:lnTo>
                  <a:lnTo>
                    <a:pt x="179624" y="116435"/>
                  </a:lnTo>
                  <a:cubicBezTo>
                    <a:pt x="180025" y="102349"/>
                    <a:pt x="168921" y="90605"/>
                    <a:pt x="154825" y="90204"/>
                  </a:cubicBezTo>
                  <a:cubicBezTo>
                    <a:pt x="140727" y="89806"/>
                    <a:pt x="128976" y="100901"/>
                    <a:pt x="128576" y="114988"/>
                  </a:cubicBezTo>
                  <a:cubicBezTo>
                    <a:pt x="128561" y="115470"/>
                    <a:pt x="128561" y="115952"/>
                    <a:pt x="128576" y="116435"/>
                  </a:cubicBezTo>
                  <a:lnTo>
                    <a:pt x="128576" y="310384"/>
                  </a:lnTo>
                  <a:lnTo>
                    <a:pt x="50946" y="310384"/>
                  </a:lnTo>
                  <a:close/>
                </a:path>
              </a:pathLst>
            </a:custGeom>
            <a:solidFill>
              <a:schemeClr val="bg1"/>
            </a:solidFill>
            <a:ln w="2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3" name="文本占位符 62">
            <a:extLst>
              <a:ext uri="{FF2B5EF4-FFF2-40B4-BE49-F238E27FC236}">
                <a16:creationId xmlns:a16="http://schemas.microsoft.com/office/drawing/2014/main" id="{36CCBB20-3EB3-2E1F-C036-6BB1BE9CC7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5612" y="1674977"/>
            <a:ext cx="16922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AADB8205-2F51-15A0-3E3F-BE7F558EBE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5577" y="2606512"/>
            <a:ext cx="2252346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lnSpc>
                <a:spcPct val="100000"/>
              </a:lnSpc>
              <a:buNone/>
              <a:defRPr sz="36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768A09-2972-5647-0060-CBF0F20420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4683" y="1213009"/>
            <a:ext cx="2402560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lnSpc>
                <a:spcPct val="100000"/>
              </a:lnSpc>
              <a:buNone/>
              <a:defRPr sz="13800" b="1">
                <a:solidFill>
                  <a:schemeClr val="accent2"/>
                </a:solidFill>
                <a:effectLst>
                  <a:outerShdw blurRad="254000" dist="127000" dir="5400000" algn="ctr" rotWithShape="0">
                    <a:schemeClr val="accent2">
                      <a:alpha val="3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A6B798B-FBC9-EB3F-4E65-33F8E9CE2A75}"/>
              </a:ext>
            </a:extLst>
          </p:cNvPr>
          <p:cNvSpPr/>
          <p:nvPr userDrawn="1"/>
        </p:nvSpPr>
        <p:spPr>
          <a:xfrm>
            <a:off x="3474720" y="-9168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FFB8B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9BB5DDF-8698-FE46-BBF9-9099293DE850}"/>
              </a:ext>
            </a:extLst>
          </p:cNvPr>
          <p:cNvSpPr/>
          <p:nvPr userDrawn="1"/>
        </p:nvSpPr>
        <p:spPr>
          <a:xfrm>
            <a:off x="2599113" y="2602426"/>
            <a:ext cx="6993773" cy="1229800"/>
          </a:xfrm>
          <a:prstGeom prst="roundRect">
            <a:avLst>
              <a:gd name="adj" fmla="val 13475"/>
            </a:avLst>
          </a:prstGeom>
          <a:solidFill>
            <a:schemeClr val="accent2"/>
          </a:solidFill>
          <a:ln>
            <a:noFill/>
          </a:ln>
          <a:effectLst>
            <a:outerShdw blurRad="254000" dist="127000" dir="5400000" algn="ctr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9F213FE-D401-3A2F-0C9E-131F2A078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1556" y="2799616"/>
            <a:ext cx="5528888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论文选题背景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082EB85-AF55-8042-1DC4-43B82FCEA451}"/>
              </a:ext>
            </a:extLst>
          </p:cNvPr>
          <p:cNvGrpSpPr/>
          <p:nvPr userDrawn="1"/>
        </p:nvGrpSpPr>
        <p:grpSpPr>
          <a:xfrm>
            <a:off x="5342184" y="4109347"/>
            <a:ext cx="1507631" cy="1369471"/>
            <a:chOff x="2852882" y="4788728"/>
            <a:chExt cx="957241" cy="869519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BC56035-0096-79F0-644F-CB50298895DA}"/>
                </a:ext>
              </a:extLst>
            </p:cNvPr>
            <p:cNvSpPr/>
            <p:nvPr/>
          </p:nvSpPr>
          <p:spPr>
            <a:xfrm>
              <a:off x="3048930" y="5321031"/>
              <a:ext cx="174196" cy="167619"/>
            </a:xfrm>
            <a:custGeom>
              <a:avLst/>
              <a:gdLst>
                <a:gd name="connsiteX0" fmla="*/ 122200 w 174196"/>
                <a:gd name="connsiteY0" fmla="*/ 77960 h 167619"/>
                <a:gd name="connsiteX1" fmla="*/ 101244 w 174196"/>
                <a:gd name="connsiteY1" fmla="*/ 50441 h 167619"/>
                <a:gd name="connsiteX2" fmla="*/ 68178 w 174196"/>
                <a:gd name="connsiteY2" fmla="*/ 38721 h 167619"/>
                <a:gd name="connsiteX3" fmla="*/ 2707 w 174196"/>
                <a:gd name="connsiteY3" fmla="*/ 4141 h 167619"/>
                <a:gd name="connsiteX4" fmla="*/ 0 w 174196"/>
                <a:gd name="connsiteY4" fmla="*/ 0 h 167619"/>
                <a:gd name="connsiteX5" fmla="*/ 2707 w 174196"/>
                <a:gd name="connsiteY5" fmla="*/ 4141 h 167619"/>
                <a:gd name="connsiteX6" fmla="*/ 68178 w 174196"/>
                <a:gd name="connsiteY6" fmla="*/ 38721 h 167619"/>
                <a:gd name="connsiteX7" fmla="*/ 101244 w 174196"/>
                <a:gd name="connsiteY7" fmla="*/ 50441 h 167619"/>
                <a:gd name="connsiteX8" fmla="*/ 122200 w 174196"/>
                <a:gd name="connsiteY8" fmla="*/ 77960 h 167619"/>
                <a:gd name="connsiteX9" fmla="*/ 174197 w 174196"/>
                <a:gd name="connsiteY9" fmla="*/ 129519 h 167619"/>
                <a:gd name="connsiteX10" fmla="*/ 129268 w 174196"/>
                <a:gd name="connsiteY10" fmla="*/ 167619 h 167619"/>
                <a:gd name="connsiteX11" fmla="*/ 174197 w 174196"/>
                <a:gd name="connsiteY11" fmla="*/ 129602 h 167619"/>
                <a:gd name="connsiteX12" fmla="*/ 122200 w 174196"/>
                <a:gd name="connsiteY12" fmla="*/ 77960 h 16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196" h="167619">
                  <a:moveTo>
                    <a:pt x="122200" y="77960"/>
                  </a:moveTo>
                  <a:cubicBezTo>
                    <a:pt x="116703" y="67731"/>
                    <a:pt x="109631" y="58454"/>
                    <a:pt x="101244" y="50441"/>
                  </a:cubicBezTo>
                  <a:cubicBezTo>
                    <a:pt x="90920" y="44788"/>
                    <a:pt x="79756" y="40833"/>
                    <a:pt x="68178" y="38721"/>
                  </a:cubicBezTo>
                  <a:cubicBezTo>
                    <a:pt x="42945" y="35367"/>
                    <a:pt x="19732" y="23108"/>
                    <a:pt x="2707" y="4141"/>
                  </a:cubicBezTo>
                  <a:cubicBezTo>
                    <a:pt x="1736" y="2754"/>
                    <a:pt x="806" y="1387"/>
                    <a:pt x="0" y="0"/>
                  </a:cubicBezTo>
                  <a:cubicBezTo>
                    <a:pt x="806" y="1408"/>
                    <a:pt x="1736" y="2775"/>
                    <a:pt x="2707" y="4141"/>
                  </a:cubicBezTo>
                  <a:cubicBezTo>
                    <a:pt x="19732" y="23108"/>
                    <a:pt x="42945" y="35367"/>
                    <a:pt x="68178" y="38721"/>
                  </a:cubicBezTo>
                  <a:cubicBezTo>
                    <a:pt x="79754" y="40833"/>
                    <a:pt x="90918" y="44788"/>
                    <a:pt x="101244" y="50441"/>
                  </a:cubicBezTo>
                  <a:cubicBezTo>
                    <a:pt x="109627" y="58454"/>
                    <a:pt x="116699" y="67752"/>
                    <a:pt x="122200" y="77960"/>
                  </a:cubicBezTo>
                  <a:cubicBezTo>
                    <a:pt x="133091" y="100634"/>
                    <a:pt x="151458" y="118835"/>
                    <a:pt x="174197" y="129519"/>
                  </a:cubicBezTo>
                  <a:lnTo>
                    <a:pt x="129268" y="167619"/>
                  </a:lnTo>
                  <a:lnTo>
                    <a:pt x="174197" y="129602"/>
                  </a:lnTo>
                  <a:cubicBezTo>
                    <a:pt x="151443" y="118897"/>
                    <a:pt x="133075" y="100654"/>
                    <a:pt x="122200" y="77960"/>
                  </a:cubicBezTo>
                  <a:close/>
                </a:path>
              </a:pathLst>
            </a:custGeom>
            <a:noFill/>
            <a:ln w="20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5BD371B-FAE2-C676-4A82-E05D53397FC8}"/>
                </a:ext>
              </a:extLst>
            </p:cNvPr>
            <p:cNvSpPr/>
            <p:nvPr/>
          </p:nvSpPr>
          <p:spPr>
            <a:xfrm>
              <a:off x="3439813" y="5378285"/>
              <a:ext cx="66070" cy="72265"/>
            </a:xfrm>
            <a:custGeom>
              <a:avLst/>
              <a:gdLst>
                <a:gd name="connsiteX0" fmla="*/ 52079 w 66070"/>
                <a:gd name="connsiteY0" fmla="*/ 20707 h 72265"/>
                <a:gd name="connsiteX1" fmla="*/ 66070 w 66070"/>
                <a:gd name="connsiteY1" fmla="*/ 0 h 72265"/>
                <a:gd name="connsiteX2" fmla="*/ 52079 w 66070"/>
                <a:gd name="connsiteY2" fmla="*/ 20707 h 72265"/>
                <a:gd name="connsiteX3" fmla="*/ 0 w 66070"/>
                <a:gd name="connsiteY3" fmla="*/ 72266 h 72265"/>
                <a:gd name="connsiteX4" fmla="*/ 52079 w 66070"/>
                <a:gd name="connsiteY4" fmla="*/ 20707 h 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70" h="72265">
                  <a:moveTo>
                    <a:pt x="52079" y="20707"/>
                  </a:moveTo>
                  <a:cubicBezTo>
                    <a:pt x="56341" y="13542"/>
                    <a:pt x="61011" y="6626"/>
                    <a:pt x="66070" y="0"/>
                  </a:cubicBezTo>
                  <a:cubicBezTo>
                    <a:pt x="61011" y="6626"/>
                    <a:pt x="56341" y="13542"/>
                    <a:pt x="52079" y="20707"/>
                  </a:cubicBezTo>
                  <a:cubicBezTo>
                    <a:pt x="41145" y="43380"/>
                    <a:pt x="22754" y="61581"/>
                    <a:pt x="0" y="72266"/>
                  </a:cubicBezTo>
                  <a:cubicBezTo>
                    <a:pt x="22764" y="61602"/>
                    <a:pt x="41157" y="43380"/>
                    <a:pt x="52079" y="20707"/>
                  </a:cubicBezTo>
                  <a:close/>
                </a:path>
              </a:pathLst>
            </a:custGeom>
            <a:noFill/>
            <a:ln w="20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917D881B-36EC-5B6A-F70D-83CA10832677}"/>
                </a:ext>
              </a:extLst>
            </p:cNvPr>
            <p:cNvSpPr/>
            <p:nvPr/>
          </p:nvSpPr>
          <p:spPr>
            <a:xfrm>
              <a:off x="3036985" y="4840160"/>
              <a:ext cx="589053" cy="562564"/>
            </a:xfrm>
            <a:custGeom>
              <a:avLst/>
              <a:gdLst>
                <a:gd name="connsiteX0" fmla="*/ 445587 w 589053"/>
                <a:gd name="connsiteY0" fmla="*/ 489713 h 562564"/>
                <a:gd name="connsiteX1" fmla="*/ 496282 w 589053"/>
                <a:gd name="connsiteY1" fmla="*/ 469690 h 562564"/>
                <a:gd name="connsiteX2" fmla="*/ 532779 w 589053"/>
                <a:gd name="connsiteY2" fmla="*/ 454740 h 562564"/>
                <a:gd name="connsiteX3" fmla="*/ 535672 w 589053"/>
                <a:gd name="connsiteY3" fmla="*/ 415729 h 562564"/>
                <a:gd name="connsiteX4" fmla="*/ 539103 w 589053"/>
                <a:gd name="connsiteY4" fmla="*/ 360898 h 562564"/>
                <a:gd name="connsiteX5" fmla="*/ 567850 w 589053"/>
                <a:gd name="connsiteY5" fmla="*/ 315944 h 562564"/>
                <a:gd name="connsiteX6" fmla="*/ 589053 w 589053"/>
                <a:gd name="connsiteY6" fmla="*/ 281281 h 562564"/>
                <a:gd name="connsiteX7" fmla="*/ 567850 w 589053"/>
                <a:gd name="connsiteY7" fmla="*/ 246556 h 562564"/>
                <a:gd name="connsiteX8" fmla="*/ 539103 w 589053"/>
                <a:gd name="connsiteY8" fmla="*/ 201665 h 562564"/>
                <a:gd name="connsiteX9" fmla="*/ 535693 w 589053"/>
                <a:gd name="connsiteY9" fmla="*/ 146834 h 562564"/>
                <a:gd name="connsiteX10" fmla="*/ 532820 w 589053"/>
                <a:gd name="connsiteY10" fmla="*/ 107823 h 562564"/>
                <a:gd name="connsiteX11" fmla="*/ 496282 w 589053"/>
                <a:gd name="connsiteY11" fmla="*/ 92873 h 562564"/>
                <a:gd name="connsiteX12" fmla="*/ 445587 w 589053"/>
                <a:gd name="connsiteY12" fmla="*/ 72849 h 562564"/>
                <a:gd name="connsiteX13" fmla="*/ 411364 w 589053"/>
                <a:gd name="connsiteY13" fmla="*/ 31022 h 562564"/>
                <a:gd name="connsiteX14" fmla="*/ 385552 w 589053"/>
                <a:gd name="connsiteY14" fmla="*/ 521 h 562564"/>
                <a:gd name="connsiteX15" fmla="*/ 381418 w 589053"/>
                <a:gd name="connsiteY15" fmla="*/ 4 h 562564"/>
                <a:gd name="connsiteX16" fmla="*/ 348352 w 589053"/>
                <a:gd name="connsiteY16" fmla="*/ 9840 h 562564"/>
                <a:gd name="connsiteX17" fmla="*/ 294434 w 589053"/>
                <a:gd name="connsiteY17" fmla="*/ 23671 h 562564"/>
                <a:gd name="connsiteX18" fmla="*/ 240536 w 589053"/>
                <a:gd name="connsiteY18" fmla="*/ 9840 h 562564"/>
                <a:gd name="connsiteX19" fmla="*/ 207470 w 589053"/>
                <a:gd name="connsiteY19" fmla="*/ 4 h 562564"/>
                <a:gd name="connsiteX20" fmla="*/ 203336 w 589053"/>
                <a:gd name="connsiteY20" fmla="*/ 521 h 562564"/>
                <a:gd name="connsiteX21" fmla="*/ 177524 w 589053"/>
                <a:gd name="connsiteY21" fmla="*/ 31022 h 562564"/>
                <a:gd name="connsiteX22" fmla="*/ 143425 w 589053"/>
                <a:gd name="connsiteY22" fmla="*/ 72849 h 562564"/>
                <a:gd name="connsiteX23" fmla="*/ 92689 w 589053"/>
                <a:gd name="connsiteY23" fmla="*/ 92873 h 562564"/>
                <a:gd name="connsiteX24" fmla="*/ 56192 w 589053"/>
                <a:gd name="connsiteY24" fmla="*/ 107823 h 562564"/>
                <a:gd name="connsiteX25" fmla="*/ 53319 w 589053"/>
                <a:gd name="connsiteY25" fmla="*/ 146834 h 562564"/>
                <a:gd name="connsiteX26" fmla="*/ 49889 w 589053"/>
                <a:gd name="connsiteY26" fmla="*/ 201665 h 562564"/>
                <a:gd name="connsiteX27" fmla="*/ 21183 w 589053"/>
                <a:gd name="connsiteY27" fmla="*/ 246556 h 562564"/>
                <a:gd name="connsiteX28" fmla="*/ 0 w 589053"/>
                <a:gd name="connsiteY28" fmla="*/ 281281 h 562564"/>
                <a:gd name="connsiteX29" fmla="*/ 21183 w 589053"/>
                <a:gd name="connsiteY29" fmla="*/ 315944 h 562564"/>
                <a:gd name="connsiteX30" fmla="*/ 49889 w 589053"/>
                <a:gd name="connsiteY30" fmla="*/ 360898 h 562564"/>
                <a:gd name="connsiteX31" fmla="*/ 53319 w 589053"/>
                <a:gd name="connsiteY31" fmla="*/ 415729 h 562564"/>
                <a:gd name="connsiteX32" fmla="*/ 56192 w 589053"/>
                <a:gd name="connsiteY32" fmla="*/ 454740 h 562564"/>
                <a:gd name="connsiteX33" fmla="*/ 92771 w 589053"/>
                <a:gd name="connsiteY33" fmla="*/ 469690 h 562564"/>
                <a:gd name="connsiteX34" fmla="*/ 143425 w 589053"/>
                <a:gd name="connsiteY34" fmla="*/ 489713 h 562564"/>
                <a:gd name="connsiteX35" fmla="*/ 177627 w 589053"/>
                <a:gd name="connsiteY35" fmla="*/ 531520 h 562564"/>
                <a:gd name="connsiteX36" fmla="*/ 203440 w 589053"/>
                <a:gd name="connsiteY36" fmla="*/ 562020 h 562564"/>
                <a:gd name="connsiteX37" fmla="*/ 207573 w 589053"/>
                <a:gd name="connsiteY37" fmla="*/ 562559 h 562564"/>
                <a:gd name="connsiteX38" fmla="*/ 240639 w 589053"/>
                <a:gd name="connsiteY38" fmla="*/ 552723 h 562564"/>
                <a:gd name="connsiteX39" fmla="*/ 269221 w 589053"/>
                <a:gd name="connsiteY39" fmla="*/ 542639 h 562564"/>
                <a:gd name="connsiteX40" fmla="*/ 270213 w 589053"/>
                <a:gd name="connsiteY40" fmla="*/ 542390 h 562564"/>
                <a:gd name="connsiteX41" fmla="*/ 318985 w 589053"/>
                <a:gd name="connsiteY41" fmla="*/ 542390 h 562564"/>
                <a:gd name="connsiteX42" fmla="*/ 319791 w 589053"/>
                <a:gd name="connsiteY42" fmla="*/ 542577 h 562564"/>
                <a:gd name="connsiteX43" fmla="*/ 348456 w 589053"/>
                <a:gd name="connsiteY43" fmla="*/ 552682 h 562564"/>
                <a:gd name="connsiteX44" fmla="*/ 381522 w 589053"/>
                <a:gd name="connsiteY44" fmla="*/ 562497 h 562564"/>
                <a:gd name="connsiteX45" fmla="*/ 385655 w 589053"/>
                <a:gd name="connsiteY45" fmla="*/ 561979 h 562564"/>
                <a:gd name="connsiteX46" fmla="*/ 411467 w 589053"/>
                <a:gd name="connsiteY46" fmla="*/ 531478 h 562564"/>
                <a:gd name="connsiteX47" fmla="*/ 445587 w 589053"/>
                <a:gd name="connsiteY47" fmla="*/ 489713 h 562564"/>
                <a:gd name="connsiteX48" fmla="*/ 294516 w 589053"/>
                <a:gd name="connsiteY48" fmla="*/ 510834 h 562564"/>
                <a:gd name="connsiteX49" fmla="*/ 65368 w 589053"/>
                <a:gd name="connsiteY49" fmla="*/ 281281 h 562564"/>
                <a:gd name="connsiteX50" fmla="*/ 294475 w 589053"/>
                <a:gd name="connsiteY50" fmla="*/ 51687 h 562564"/>
                <a:gd name="connsiteX51" fmla="*/ 523624 w 589053"/>
                <a:gd name="connsiteY51" fmla="*/ 281240 h 562564"/>
                <a:gd name="connsiteX52" fmla="*/ 523624 w 589053"/>
                <a:gd name="connsiteY52" fmla="*/ 281281 h 562564"/>
                <a:gd name="connsiteX53" fmla="*/ 294516 w 589053"/>
                <a:gd name="connsiteY53" fmla="*/ 510834 h 56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89053" h="562564">
                  <a:moveTo>
                    <a:pt x="445587" y="489713"/>
                  </a:moveTo>
                  <a:cubicBezTo>
                    <a:pt x="461062" y="479871"/>
                    <a:pt x="478267" y="473075"/>
                    <a:pt x="496282" y="469690"/>
                  </a:cubicBezTo>
                  <a:cubicBezTo>
                    <a:pt x="509535" y="467957"/>
                    <a:pt x="522111" y="462805"/>
                    <a:pt x="532779" y="454740"/>
                  </a:cubicBezTo>
                  <a:cubicBezTo>
                    <a:pt x="537075" y="442202"/>
                    <a:pt x="538071" y="428766"/>
                    <a:pt x="535672" y="415729"/>
                  </a:cubicBezTo>
                  <a:cubicBezTo>
                    <a:pt x="533378" y="397397"/>
                    <a:pt x="534542" y="378799"/>
                    <a:pt x="539103" y="360898"/>
                  </a:cubicBezTo>
                  <a:cubicBezTo>
                    <a:pt x="545704" y="344196"/>
                    <a:pt x="555464" y="328931"/>
                    <a:pt x="567850" y="315944"/>
                  </a:cubicBezTo>
                  <a:cubicBezTo>
                    <a:pt x="578183" y="303520"/>
                    <a:pt x="589053" y="290661"/>
                    <a:pt x="589053" y="281281"/>
                  </a:cubicBezTo>
                  <a:cubicBezTo>
                    <a:pt x="589053" y="271901"/>
                    <a:pt x="578265" y="259063"/>
                    <a:pt x="567850" y="246556"/>
                  </a:cubicBezTo>
                  <a:cubicBezTo>
                    <a:pt x="555460" y="233596"/>
                    <a:pt x="545697" y="218350"/>
                    <a:pt x="539103" y="201665"/>
                  </a:cubicBezTo>
                  <a:cubicBezTo>
                    <a:pt x="534538" y="183764"/>
                    <a:pt x="533380" y="165163"/>
                    <a:pt x="535693" y="146834"/>
                  </a:cubicBezTo>
                  <a:cubicBezTo>
                    <a:pt x="538065" y="133797"/>
                    <a:pt x="537075" y="120369"/>
                    <a:pt x="532820" y="107823"/>
                  </a:cubicBezTo>
                  <a:cubicBezTo>
                    <a:pt x="522142" y="99749"/>
                    <a:pt x="509550" y="94595"/>
                    <a:pt x="496282" y="92873"/>
                  </a:cubicBezTo>
                  <a:cubicBezTo>
                    <a:pt x="478273" y="89468"/>
                    <a:pt x="461071" y="82675"/>
                    <a:pt x="445587" y="72849"/>
                  </a:cubicBezTo>
                  <a:cubicBezTo>
                    <a:pt x="431619" y="61225"/>
                    <a:pt x="420000" y="47026"/>
                    <a:pt x="411364" y="31022"/>
                  </a:cubicBezTo>
                  <a:cubicBezTo>
                    <a:pt x="403242" y="18019"/>
                    <a:pt x="394004" y="3296"/>
                    <a:pt x="385552" y="521"/>
                  </a:cubicBezTo>
                  <a:cubicBezTo>
                    <a:pt x="384206" y="151"/>
                    <a:pt x="382813" y="-25"/>
                    <a:pt x="381418" y="4"/>
                  </a:cubicBezTo>
                  <a:cubicBezTo>
                    <a:pt x="369944" y="1503"/>
                    <a:pt x="358783" y="4822"/>
                    <a:pt x="348352" y="9840"/>
                  </a:cubicBezTo>
                  <a:cubicBezTo>
                    <a:pt x="331404" y="17795"/>
                    <a:pt x="313112" y="22487"/>
                    <a:pt x="294434" y="23671"/>
                  </a:cubicBezTo>
                  <a:cubicBezTo>
                    <a:pt x="275762" y="22485"/>
                    <a:pt x="257478" y="17793"/>
                    <a:pt x="240536" y="9840"/>
                  </a:cubicBezTo>
                  <a:cubicBezTo>
                    <a:pt x="230097" y="4841"/>
                    <a:pt x="218939" y="1522"/>
                    <a:pt x="207470" y="4"/>
                  </a:cubicBezTo>
                  <a:cubicBezTo>
                    <a:pt x="206075" y="-29"/>
                    <a:pt x="204682" y="147"/>
                    <a:pt x="203336" y="521"/>
                  </a:cubicBezTo>
                  <a:cubicBezTo>
                    <a:pt x="194884" y="3296"/>
                    <a:pt x="185667" y="18019"/>
                    <a:pt x="177524" y="31022"/>
                  </a:cubicBezTo>
                  <a:cubicBezTo>
                    <a:pt x="168931" y="47020"/>
                    <a:pt x="157356" y="61221"/>
                    <a:pt x="143425" y="72849"/>
                  </a:cubicBezTo>
                  <a:cubicBezTo>
                    <a:pt x="127931" y="82681"/>
                    <a:pt x="110714" y="89477"/>
                    <a:pt x="92689" y="92873"/>
                  </a:cubicBezTo>
                  <a:cubicBezTo>
                    <a:pt x="79435" y="94600"/>
                    <a:pt x="66856" y="99751"/>
                    <a:pt x="56192" y="107823"/>
                  </a:cubicBezTo>
                  <a:cubicBezTo>
                    <a:pt x="51926" y="120367"/>
                    <a:pt x="50936" y="133797"/>
                    <a:pt x="53319" y="146834"/>
                  </a:cubicBezTo>
                  <a:cubicBezTo>
                    <a:pt x="55634" y="165163"/>
                    <a:pt x="54470" y="183768"/>
                    <a:pt x="49889" y="201665"/>
                  </a:cubicBezTo>
                  <a:cubicBezTo>
                    <a:pt x="43282" y="218333"/>
                    <a:pt x="33535" y="233576"/>
                    <a:pt x="21183" y="246556"/>
                  </a:cubicBezTo>
                  <a:cubicBezTo>
                    <a:pt x="10850" y="258980"/>
                    <a:pt x="0" y="271922"/>
                    <a:pt x="0" y="281281"/>
                  </a:cubicBezTo>
                  <a:cubicBezTo>
                    <a:pt x="0" y="290641"/>
                    <a:pt x="10767" y="303499"/>
                    <a:pt x="21183" y="315944"/>
                  </a:cubicBezTo>
                  <a:cubicBezTo>
                    <a:pt x="33527" y="328956"/>
                    <a:pt x="43271" y="344215"/>
                    <a:pt x="49889" y="360898"/>
                  </a:cubicBezTo>
                  <a:cubicBezTo>
                    <a:pt x="54470" y="378795"/>
                    <a:pt x="55634" y="397399"/>
                    <a:pt x="53319" y="415729"/>
                  </a:cubicBezTo>
                  <a:cubicBezTo>
                    <a:pt x="50936" y="428766"/>
                    <a:pt x="51924" y="442196"/>
                    <a:pt x="56192" y="454740"/>
                  </a:cubicBezTo>
                  <a:cubicBezTo>
                    <a:pt x="66891" y="462809"/>
                    <a:pt x="79493" y="467959"/>
                    <a:pt x="92771" y="469690"/>
                  </a:cubicBezTo>
                  <a:cubicBezTo>
                    <a:pt x="110774" y="473073"/>
                    <a:pt x="127966" y="479869"/>
                    <a:pt x="143425" y="489713"/>
                  </a:cubicBezTo>
                  <a:cubicBezTo>
                    <a:pt x="157405" y="501309"/>
                    <a:pt x="169020" y="515513"/>
                    <a:pt x="177627" y="531520"/>
                  </a:cubicBezTo>
                  <a:cubicBezTo>
                    <a:pt x="185770" y="544565"/>
                    <a:pt x="194987" y="559246"/>
                    <a:pt x="203440" y="562020"/>
                  </a:cubicBezTo>
                  <a:cubicBezTo>
                    <a:pt x="204781" y="562414"/>
                    <a:pt x="206176" y="562600"/>
                    <a:pt x="207573" y="562559"/>
                  </a:cubicBezTo>
                  <a:cubicBezTo>
                    <a:pt x="219043" y="561047"/>
                    <a:pt x="230203" y="557734"/>
                    <a:pt x="240639" y="552723"/>
                  </a:cubicBezTo>
                  <a:cubicBezTo>
                    <a:pt x="249976" y="548851"/>
                    <a:pt x="259518" y="545476"/>
                    <a:pt x="269221" y="542639"/>
                  </a:cubicBezTo>
                  <a:cubicBezTo>
                    <a:pt x="269551" y="542639"/>
                    <a:pt x="269903" y="542494"/>
                    <a:pt x="270213" y="542390"/>
                  </a:cubicBezTo>
                  <a:cubicBezTo>
                    <a:pt x="286132" y="537690"/>
                    <a:pt x="303066" y="537690"/>
                    <a:pt x="318985" y="542390"/>
                  </a:cubicBezTo>
                  <a:lnTo>
                    <a:pt x="319791" y="542577"/>
                  </a:lnTo>
                  <a:cubicBezTo>
                    <a:pt x="329523" y="545414"/>
                    <a:pt x="339092" y="548789"/>
                    <a:pt x="348456" y="552682"/>
                  </a:cubicBezTo>
                  <a:cubicBezTo>
                    <a:pt x="358886" y="557693"/>
                    <a:pt x="370050" y="561006"/>
                    <a:pt x="381522" y="562497"/>
                  </a:cubicBezTo>
                  <a:cubicBezTo>
                    <a:pt x="382919" y="562538"/>
                    <a:pt x="384314" y="562372"/>
                    <a:pt x="385655" y="561979"/>
                  </a:cubicBezTo>
                  <a:cubicBezTo>
                    <a:pt x="394108" y="559204"/>
                    <a:pt x="403345" y="544523"/>
                    <a:pt x="411467" y="531478"/>
                  </a:cubicBezTo>
                  <a:cubicBezTo>
                    <a:pt x="420062" y="515493"/>
                    <a:pt x="431646" y="501309"/>
                    <a:pt x="445587" y="489713"/>
                  </a:cubicBezTo>
                  <a:close/>
                  <a:moveTo>
                    <a:pt x="294516" y="510834"/>
                  </a:moveTo>
                  <a:cubicBezTo>
                    <a:pt x="167972" y="510855"/>
                    <a:pt x="65380" y="408072"/>
                    <a:pt x="65368" y="281281"/>
                  </a:cubicBezTo>
                  <a:cubicBezTo>
                    <a:pt x="65355" y="154491"/>
                    <a:pt x="167931" y="51700"/>
                    <a:pt x="294475" y="51687"/>
                  </a:cubicBezTo>
                  <a:cubicBezTo>
                    <a:pt x="421019" y="51677"/>
                    <a:pt x="523611" y="154450"/>
                    <a:pt x="523624" y="281240"/>
                  </a:cubicBezTo>
                  <a:cubicBezTo>
                    <a:pt x="523624" y="281254"/>
                    <a:pt x="523624" y="281267"/>
                    <a:pt x="523624" y="281281"/>
                  </a:cubicBezTo>
                  <a:cubicBezTo>
                    <a:pt x="523465" y="407993"/>
                    <a:pt x="420982" y="510668"/>
                    <a:pt x="294516" y="510834"/>
                  </a:cubicBezTo>
                  <a:close/>
                </a:path>
              </a:pathLst>
            </a:custGeom>
            <a:noFill/>
            <a:ln w="20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7E9FD84-6883-5FBA-F8A2-5E7F8056D989}"/>
                </a:ext>
              </a:extLst>
            </p:cNvPr>
            <p:cNvSpPr/>
            <p:nvPr/>
          </p:nvSpPr>
          <p:spPr>
            <a:xfrm>
              <a:off x="3629282" y="5333890"/>
              <a:ext cx="98103" cy="83074"/>
            </a:xfrm>
            <a:custGeom>
              <a:avLst/>
              <a:gdLst>
                <a:gd name="connsiteX0" fmla="*/ 0 w 98103"/>
                <a:gd name="connsiteY0" fmla="*/ 0 h 83074"/>
                <a:gd name="connsiteX1" fmla="*/ 98103 w 98103"/>
                <a:gd name="connsiteY1" fmla="*/ 83075 h 83074"/>
                <a:gd name="connsiteX2" fmla="*/ 98103 w 98103"/>
                <a:gd name="connsiteY2" fmla="*/ 83075 h 83074"/>
                <a:gd name="connsiteX3" fmla="*/ 0 w 98103"/>
                <a:gd name="connsiteY3" fmla="*/ 0 h 8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03" h="83074">
                  <a:moveTo>
                    <a:pt x="0" y="0"/>
                  </a:moveTo>
                  <a:lnTo>
                    <a:pt x="98103" y="83075"/>
                  </a:lnTo>
                  <a:lnTo>
                    <a:pt x="98103" y="8307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0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03828C-7B96-842A-195B-95275C6DF391}"/>
                </a:ext>
              </a:extLst>
            </p:cNvPr>
            <p:cNvSpPr/>
            <p:nvPr/>
          </p:nvSpPr>
          <p:spPr>
            <a:xfrm>
              <a:off x="3102352" y="4891847"/>
              <a:ext cx="458255" cy="459146"/>
            </a:xfrm>
            <a:custGeom>
              <a:avLst/>
              <a:gdLst>
                <a:gd name="connsiteX0" fmla="*/ 458256 w 458255"/>
                <a:gd name="connsiteY0" fmla="*/ 229594 h 459146"/>
                <a:gd name="connsiteX1" fmla="*/ 229149 w 458255"/>
                <a:gd name="connsiteY1" fmla="*/ 0 h 459146"/>
                <a:gd name="connsiteX2" fmla="*/ 0 w 458255"/>
                <a:gd name="connsiteY2" fmla="*/ 229552 h 459146"/>
                <a:gd name="connsiteX3" fmla="*/ 229107 w 458255"/>
                <a:gd name="connsiteY3" fmla="*/ 459147 h 459146"/>
                <a:gd name="connsiteX4" fmla="*/ 229149 w 458255"/>
                <a:gd name="connsiteY4" fmla="*/ 459147 h 459146"/>
                <a:gd name="connsiteX5" fmla="*/ 458256 w 458255"/>
                <a:gd name="connsiteY5" fmla="*/ 229594 h 459146"/>
                <a:gd name="connsiteX6" fmla="*/ 229149 w 458255"/>
                <a:gd name="connsiteY6" fmla="*/ 407670 h 459146"/>
                <a:gd name="connsiteX7" fmla="*/ 51486 w 458255"/>
                <a:gd name="connsiteY7" fmla="*/ 229526 h 459146"/>
                <a:gd name="connsiteX8" fmla="*/ 229287 w 458255"/>
                <a:gd name="connsiteY8" fmla="*/ 51518 h 459146"/>
                <a:gd name="connsiteX9" fmla="*/ 406011 w 458255"/>
                <a:gd name="connsiteY9" fmla="*/ 211331 h 459146"/>
                <a:gd name="connsiteX10" fmla="*/ 406941 w 458255"/>
                <a:gd name="connsiteY10" fmla="*/ 229532 h 459146"/>
                <a:gd name="connsiteX11" fmla="*/ 229149 w 458255"/>
                <a:gd name="connsiteY11" fmla="*/ 407732 h 45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8255" h="459146">
                  <a:moveTo>
                    <a:pt x="458256" y="229594"/>
                  </a:moveTo>
                  <a:cubicBezTo>
                    <a:pt x="458266" y="102804"/>
                    <a:pt x="355693" y="12"/>
                    <a:pt x="229149" y="0"/>
                  </a:cubicBezTo>
                  <a:cubicBezTo>
                    <a:pt x="102604" y="-10"/>
                    <a:pt x="12" y="102762"/>
                    <a:pt x="0" y="229552"/>
                  </a:cubicBezTo>
                  <a:cubicBezTo>
                    <a:pt x="-12" y="356343"/>
                    <a:pt x="102563" y="459126"/>
                    <a:pt x="229107" y="459147"/>
                  </a:cubicBezTo>
                  <a:cubicBezTo>
                    <a:pt x="229122" y="459147"/>
                    <a:pt x="229134" y="459147"/>
                    <a:pt x="229149" y="459147"/>
                  </a:cubicBezTo>
                  <a:cubicBezTo>
                    <a:pt x="355614" y="458981"/>
                    <a:pt x="458097" y="356306"/>
                    <a:pt x="458256" y="229594"/>
                  </a:cubicBezTo>
                  <a:close/>
                  <a:moveTo>
                    <a:pt x="229149" y="407670"/>
                  </a:moveTo>
                  <a:cubicBezTo>
                    <a:pt x="130992" y="407633"/>
                    <a:pt x="51449" y="327873"/>
                    <a:pt x="51486" y="229526"/>
                  </a:cubicBezTo>
                  <a:cubicBezTo>
                    <a:pt x="51525" y="131176"/>
                    <a:pt x="131128" y="51481"/>
                    <a:pt x="229287" y="51518"/>
                  </a:cubicBezTo>
                  <a:cubicBezTo>
                    <a:pt x="320362" y="51553"/>
                    <a:pt x="396670" y="120562"/>
                    <a:pt x="406011" y="211331"/>
                  </a:cubicBezTo>
                  <a:cubicBezTo>
                    <a:pt x="406611" y="217315"/>
                    <a:pt x="406941" y="223403"/>
                    <a:pt x="406941" y="229532"/>
                  </a:cubicBezTo>
                  <a:cubicBezTo>
                    <a:pt x="406873" y="327896"/>
                    <a:pt x="327322" y="407629"/>
                    <a:pt x="229149" y="407732"/>
                  </a:cubicBezTo>
                  <a:close/>
                </a:path>
              </a:pathLst>
            </a:custGeom>
            <a:solidFill>
              <a:schemeClr val="accent2"/>
            </a:solidFill>
            <a:ln w="20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0D259F7-809E-1D68-BF42-8D2D575A863D}"/>
                </a:ext>
              </a:extLst>
            </p:cNvPr>
            <p:cNvSpPr/>
            <p:nvPr/>
          </p:nvSpPr>
          <p:spPr>
            <a:xfrm>
              <a:off x="2852882" y="4788728"/>
              <a:ext cx="957241" cy="869519"/>
            </a:xfrm>
            <a:custGeom>
              <a:avLst/>
              <a:gdLst>
                <a:gd name="connsiteX0" fmla="*/ 956736 w 957241"/>
                <a:gd name="connsiteY0" fmla="*/ 637803 h 869519"/>
                <a:gd name="connsiteX1" fmla="*/ 956508 w 957241"/>
                <a:gd name="connsiteY1" fmla="*/ 636975 h 869519"/>
                <a:gd name="connsiteX2" fmla="*/ 955620 w 957241"/>
                <a:gd name="connsiteY2" fmla="*/ 634179 h 869519"/>
                <a:gd name="connsiteX3" fmla="*/ 954793 w 957241"/>
                <a:gd name="connsiteY3" fmla="*/ 632109 h 869519"/>
                <a:gd name="connsiteX4" fmla="*/ 953574 w 957241"/>
                <a:gd name="connsiteY4" fmla="*/ 629790 h 869519"/>
                <a:gd name="connsiteX5" fmla="*/ 952251 w 957241"/>
                <a:gd name="connsiteY5" fmla="*/ 627719 h 869519"/>
                <a:gd name="connsiteX6" fmla="*/ 950660 w 957241"/>
                <a:gd name="connsiteY6" fmla="*/ 625855 h 869519"/>
                <a:gd name="connsiteX7" fmla="*/ 948800 w 957241"/>
                <a:gd name="connsiteY7" fmla="*/ 623909 h 869519"/>
                <a:gd name="connsiteX8" fmla="*/ 948180 w 957241"/>
                <a:gd name="connsiteY8" fmla="*/ 623246 h 869519"/>
                <a:gd name="connsiteX9" fmla="*/ 771606 w 957241"/>
                <a:gd name="connsiteY9" fmla="*/ 473807 h 869519"/>
                <a:gd name="connsiteX10" fmla="*/ 770986 w 957241"/>
                <a:gd name="connsiteY10" fmla="*/ 463827 h 869519"/>
                <a:gd name="connsiteX11" fmla="*/ 772020 w 957241"/>
                <a:gd name="connsiteY11" fmla="*/ 428253 h 869519"/>
                <a:gd name="connsiteX12" fmla="*/ 791281 w 957241"/>
                <a:gd name="connsiteY12" fmla="*/ 400465 h 869519"/>
                <a:gd name="connsiteX13" fmla="*/ 824492 w 957241"/>
                <a:gd name="connsiteY13" fmla="*/ 332713 h 869519"/>
                <a:gd name="connsiteX14" fmla="*/ 791281 w 957241"/>
                <a:gd name="connsiteY14" fmla="*/ 265086 h 869519"/>
                <a:gd name="connsiteX15" fmla="*/ 772020 w 957241"/>
                <a:gd name="connsiteY15" fmla="*/ 237298 h 869519"/>
                <a:gd name="connsiteX16" fmla="*/ 770986 w 957241"/>
                <a:gd name="connsiteY16" fmla="*/ 201703 h 869519"/>
                <a:gd name="connsiteX17" fmla="*/ 758401 w 957241"/>
                <a:gd name="connsiteY17" fmla="*/ 129085 h 869519"/>
                <a:gd name="connsiteX18" fmla="*/ 692909 w 957241"/>
                <a:gd name="connsiteY18" fmla="*/ 94381 h 869519"/>
                <a:gd name="connsiteX19" fmla="*/ 659843 w 957241"/>
                <a:gd name="connsiteY19" fmla="*/ 82682 h 869519"/>
                <a:gd name="connsiteX20" fmla="*/ 638866 w 957241"/>
                <a:gd name="connsiteY20" fmla="*/ 55142 h 869519"/>
                <a:gd name="connsiteX21" fmla="*/ 585444 w 957241"/>
                <a:gd name="connsiteY21" fmla="*/ 3045 h 869519"/>
                <a:gd name="connsiteX22" fmla="*/ 565563 w 957241"/>
                <a:gd name="connsiteY22" fmla="*/ 1 h 869519"/>
                <a:gd name="connsiteX23" fmla="*/ 513442 w 957241"/>
                <a:gd name="connsiteY23" fmla="*/ 13501 h 869519"/>
                <a:gd name="connsiteX24" fmla="*/ 478578 w 957241"/>
                <a:gd name="connsiteY24" fmla="*/ 23668 h 869519"/>
                <a:gd name="connsiteX25" fmla="*/ 443652 w 957241"/>
                <a:gd name="connsiteY25" fmla="*/ 13501 h 869519"/>
                <a:gd name="connsiteX26" fmla="*/ 391635 w 957241"/>
                <a:gd name="connsiteY26" fmla="*/ 1 h 869519"/>
                <a:gd name="connsiteX27" fmla="*/ 371691 w 957241"/>
                <a:gd name="connsiteY27" fmla="*/ 3045 h 869519"/>
                <a:gd name="connsiteX28" fmla="*/ 318207 w 957241"/>
                <a:gd name="connsiteY28" fmla="*/ 55142 h 869519"/>
                <a:gd name="connsiteX29" fmla="*/ 297251 w 957241"/>
                <a:gd name="connsiteY29" fmla="*/ 82682 h 869519"/>
                <a:gd name="connsiteX30" fmla="*/ 264185 w 957241"/>
                <a:gd name="connsiteY30" fmla="*/ 94381 h 869519"/>
                <a:gd name="connsiteX31" fmla="*/ 198693 w 957241"/>
                <a:gd name="connsiteY31" fmla="*/ 128982 h 869519"/>
                <a:gd name="connsiteX32" fmla="*/ 186149 w 957241"/>
                <a:gd name="connsiteY32" fmla="*/ 201599 h 869519"/>
                <a:gd name="connsiteX33" fmla="*/ 185116 w 957241"/>
                <a:gd name="connsiteY33" fmla="*/ 237194 h 869519"/>
                <a:gd name="connsiteX34" fmla="*/ 165916 w 957241"/>
                <a:gd name="connsiteY34" fmla="*/ 265086 h 869519"/>
                <a:gd name="connsiteX35" fmla="*/ 132726 w 957241"/>
                <a:gd name="connsiteY35" fmla="*/ 332817 h 869519"/>
                <a:gd name="connsiteX36" fmla="*/ 165916 w 957241"/>
                <a:gd name="connsiteY36" fmla="*/ 400465 h 869519"/>
                <a:gd name="connsiteX37" fmla="*/ 185178 w 957241"/>
                <a:gd name="connsiteY37" fmla="*/ 428253 h 869519"/>
                <a:gd name="connsiteX38" fmla="*/ 186211 w 957241"/>
                <a:gd name="connsiteY38" fmla="*/ 463827 h 869519"/>
                <a:gd name="connsiteX39" fmla="*/ 185612 w 957241"/>
                <a:gd name="connsiteY39" fmla="*/ 473807 h 869519"/>
                <a:gd name="connsiteX40" fmla="*/ 9079 w 957241"/>
                <a:gd name="connsiteY40" fmla="*/ 623308 h 869519"/>
                <a:gd name="connsiteX41" fmla="*/ 8480 w 957241"/>
                <a:gd name="connsiteY41" fmla="*/ 623930 h 869519"/>
                <a:gd name="connsiteX42" fmla="*/ 6413 w 957241"/>
                <a:gd name="connsiteY42" fmla="*/ 626000 h 869519"/>
                <a:gd name="connsiteX43" fmla="*/ 4987 w 957241"/>
                <a:gd name="connsiteY43" fmla="*/ 627698 h 869519"/>
                <a:gd name="connsiteX44" fmla="*/ 3541 w 957241"/>
                <a:gd name="connsiteY44" fmla="*/ 630017 h 869519"/>
                <a:gd name="connsiteX45" fmla="*/ 2404 w 957241"/>
                <a:gd name="connsiteY45" fmla="*/ 632088 h 869519"/>
                <a:gd name="connsiteX46" fmla="*/ 1495 w 957241"/>
                <a:gd name="connsiteY46" fmla="*/ 634449 h 869519"/>
                <a:gd name="connsiteX47" fmla="*/ 710 w 957241"/>
                <a:gd name="connsiteY47" fmla="*/ 636871 h 869519"/>
                <a:gd name="connsiteX48" fmla="*/ 462 w 957241"/>
                <a:gd name="connsiteY48" fmla="*/ 637865 h 869519"/>
                <a:gd name="connsiteX49" fmla="*/ 317 w 957241"/>
                <a:gd name="connsiteY49" fmla="*/ 639377 h 869519"/>
                <a:gd name="connsiteX50" fmla="*/ 28 w 957241"/>
                <a:gd name="connsiteY50" fmla="*/ 641862 h 869519"/>
                <a:gd name="connsiteX51" fmla="*/ 28 w 957241"/>
                <a:gd name="connsiteY51" fmla="*/ 644533 h 869519"/>
                <a:gd name="connsiteX52" fmla="*/ 317 w 957241"/>
                <a:gd name="connsiteY52" fmla="*/ 646790 h 869519"/>
                <a:gd name="connsiteX53" fmla="*/ 875 w 957241"/>
                <a:gd name="connsiteY53" fmla="*/ 649419 h 869519"/>
                <a:gd name="connsiteX54" fmla="*/ 1536 w 957241"/>
                <a:gd name="connsiteY54" fmla="*/ 651635 h 869519"/>
                <a:gd name="connsiteX55" fmla="*/ 2570 w 957241"/>
                <a:gd name="connsiteY55" fmla="*/ 654078 h 869519"/>
                <a:gd name="connsiteX56" fmla="*/ 3644 w 957241"/>
                <a:gd name="connsiteY56" fmla="*/ 656149 h 869519"/>
                <a:gd name="connsiteX57" fmla="*/ 5277 w 957241"/>
                <a:gd name="connsiteY57" fmla="*/ 658572 h 869519"/>
                <a:gd name="connsiteX58" fmla="*/ 6000 w 957241"/>
                <a:gd name="connsiteY58" fmla="*/ 659607 h 869519"/>
                <a:gd name="connsiteX59" fmla="*/ 6579 w 957241"/>
                <a:gd name="connsiteY59" fmla="*/ 660145 h 869519"/>
                <a:gd name="connsiteX60" fmla="*/ 9245 w 957241"/>
                <a:gd name="connsiteY60" fmla="*/ 662672 h 869519"/>
                <a:gd name="connsiteX61" fmla="*/ 10588 w 957241"/>
                <a:gd name="connsiteY61" fmla="*/ 663810 h 869519"/>
                <a:gd name="connsiteX62" fmla="*/ 13812 w 957241"/>
                <a:gd name="connsiteY62" fmla="*/ 665715 h 869519"/>
                <a:gd name="connsiteX63" fmla="*/ 15238 w 957241"/>
                <a:gd name="connsiteY63" fmla="*/ 666502 h 869519"/>
                <a:gd name="connsiteX64" fmla="*/ 18834 w 957241"/>
                <a:gd name="connsiteY64" fmla="*/ 667724 h 869519"/>
                <a:gd name="connsiteX65" fmla="*/ 20322 w 957241"/>
                <a:gd name="connsiteY65" fmla="*/ 668200 h 869519"/>
                <a:gd name="connsiteX66" fmla="*/ 20487 w 957241"/>
                <a:gd name="connsiteY66" fmla="*/ 668200 h 869519"/>
                <a:gd name="connsiteX67" fmla="*/ 164594 w 957241"/>
                <a:gd name="connsiteY67" fmla="*/ 697521 h 869519"/>
                <a:gd name="connsiteX68" fmla="*/ 169306 w 957241"/>
                <a:gd name="connsiteY68" fmla="*/ 844723 h 869519"/>
                <a:gd name="connsiteX69" fmla="*/ 169492 w 957241"/>
                <a:gd name="connsiteY69" fmla="*/ 845593 h 869519"/>
                <a:gd name="connsiteX70" fmla="*/ 169822 w 957241"/>
                <a:gd name="connsiteY70" fmla="*/ 848388 h 869519"/>
                <a:gd name="connsiteX71" fmla="*/ 170298 w 957241"/>
                <a:gd name="connsiteY71" fmla="*/ 850604 h 869519"/>
                <a:gd name="connsiteX72" fmla="*/ 171104 w 957241"/>
                <a:gd name="connsiteY72" fmla="*/ 853068 h 869519"/>
                <a:gd name="connsiteX73" fmla="*/ 172116 w 957241"/>
                <a:gd name="connsiteY73" fmla="*/ 855221 h 869519"/>
                <a:gd name="connsiteX74" fmla="*/ 173336 w 957241"/>
                <a:gd name="connsiteY74" fmla="*/ 857292 h 869519"/>
                <a:gd name="connsiteX75" fmla="*/ 174824 w 957241"/>
                <a:gd name="connsiteY75" fmla="*/ 859487 h 869519"/>
                <a:gd name="connsiteX76" fmla="*/ 175444 w 957241"/>
                <a:gd name="connsiteY76" fmla="*/ 860377 h 869519"/>
                <a:gd name="connsiteX77" fmla="*/ 176250 w 957241"/>
                <a:gd name="connsiteY77" fmla="*/ 861185 h 869519"/>
                <a:gd name="connsiteX78" fmla="*/ 178585 w 957241"/>
                <a:gd name="connsiteY78" fmla="*/ 863401 h 869519"/>
                <a:gd name="connsiteX79" fmla="*/ 180300 w 957241"/>
                <a:gd name="connsiteY79" fmla="*/ 864788 h 869519"/>
                <a:gd name="connsiteX80" fmla="*/ 183049 w 957241"/>
                <a:gd name="connsiteY80" fmla="*/ 866382 h 869519"/>
                <a:gd name="connsiteX81" fmla="*/ 184888 w 957241"/>
                <a:gd name="connsiteY81" fmla="*/ 867376 h 869519"/>
                <a:gd name="connsiteX82" fmla="*/ 188277 w 957241"/>
                <a:gd name="connsiteY82" fmla="*/ 868494 h 869519"/>
                <a:gd name="connsiteX83" fmla="*/ 189807 w 957241"/>
                <a:gd name="connsiteY83" fmla="*/ 868971 h 869519"/>
                <a:gd name="connsiteX84" fmla="*/ 194663 w 957241"/>
                <a:gd name="connsiteY84" fmla="*/ 869488 h 869519"/>
                <a:gd name="connsiteX85" fmla="*/ 195035 w 957241"/>
                <a:gd name="connsiteY85" fmla="*/ 869488 h 869519"/>
                <a:gd name="connsiteX86" fmla="*/ 195139 w 957241"/>
                <a:gd name="connsiteY86" fmla="*/ 869488 h 869519"/>
                <a:gd name="connsiteX87" fmla="*/ 195862 w 957241"/>
                <a:gd name="connsiteY87" fmla="*/ 869488 h 869519"/>
                <a:gd name="connsiteX88" fmla="*/ 196937 w 957241"/>
                <a:gd name="connsiteY88" fmla="*/ 869488 h 869519"/>
                <a:gd name="connsiteX89" fmla="*/ 200326 w 957241"/>
                <a:gd name="connsiteY89" fmla="*/ 869012 h 869519"/>
                <a:gd name="connsiteX90" fmla="*/ 202083 w 957241"/>
                <a:gd name="connsiteY90" fmla="*/ 868536 h 869519"/>
                <a:gd name="connsiteX91" fmla="*/ 204852 w 957241"/>
                <a:gd name="connsiteY91" fmla="*/ 867583 h 869519"/>
                <a:gd name="connsiteX92" fmla="*/ 206691 w 957241"/>
                <a:gd name="connsiteY92" fmla="*/ 866755 h 869519"/>
                <a:gd name="connsiteX93" fmla="*/ 209006 w 957241"/>
                <a:gd name="connsiteY93" fmla="*/ 865347 h 869519"/>
                <a:gd name="connsiteX94" fmla="*/ 210804 w 957241"/>
                <a:gd name="connsiteY94" fmla="*/ 864125 h 869519"/>
                <a:gd name="connsiteX95" fmla="*/ 211630 w 957241"/>
                <a:gd name="connsiteY95" fmla="*/ 863566 h 869519"/>
                <a:gd name="connsiteX96" fmla="*/ 472895 w 957241"/>
                <a:gd name="connsiteY96" fmla="*/ 642421 h 869519"/>
                <a:gd name="connsiteX97" fmla="*/ 478640 w 957241"/>
                <a:gd name="connsiteY97" fmla="*/ 641882 h 869519"/>
                <a:gd name="connsiteX98" fmla="*/ 484406 w 957241"/>
                <a:gd name="connsiteY98" fmla="*/ 642421 h 869519"/>
                <a:gd name="connsiteX99" fmla="*/ 745608 w 957241"/>
                <a:gd name="connsiteY99" fmla="*/ 863504 h 869519"/>
                <a:gd name="connsiteX100" fmla="*/ 746455 w 957241"/>
                <a:gd name="connsiteY100" fmla="*/ 864063 h 869519"/>
                <a:gd name="connsiteX101" fmla="*/ 748233 w 957241"/>
                <a:gd name="connsiteY101" fmla="*/ 865285 h 869519"/>
                <a:gd name="connsiteX102" fmla="*/ 750547 w 957241"/>
                <a:gd name="connsiteY102" fmla="*/ 866693 h 869519"/>
                <a:gd name="connsiteX103" fmla="*/ 752366 w 957241"/>
                <a:gd name="connsiteY103" fmla="*/ 867521 h 869519"/>
                <a:gd name="connsiteX104" fmla="*/ 755135 w 957241"/>
                <a:gd name="connsiteY104" fmla="*/ 868474 h 869519"/>
                <a:gd name="connsiteX105" fmla="*/ 756850 w 957241"/>
                <a:gd name="connsiteY105" fmla="*/ 868950 h 869519"/>
                <a:gd name="connsiteX106" fmla="*/ 760322 w 957241"/>
                <a:gd name="connsiteY106" fmla="*/ 869426 h 869519"/>
                <a:gd name="connsiteX107" fmla="*/ 761335 w 957241"/>
                <a:gd name="connsiteY107" fmla="*/ 869426 h 869519"/>
                <a:gd name="connsiteX108" fmla="*/ 762100 w 957241"/>
                <a:gd name="connsiteY108" fmla="*/ 869426 h 869519"/>
                <a:gd name="connsiteX109" fmla="*/ 762100 w 957241"/>
                <a:gd name="connsiteY109" fmla="*/ 869426 h 869519"/>
                <a:gd name="connsiteX110" fmla="*/ 762451 w 957241"/>
                <a:gd name="connsiteY110" fmla="*/ 869426 h 869519"/>
                <a:gd name="connsiteX111" fmla="*/ 767349 w 957241"/>
                <a:gd name="connsiteY111" fmla="*/ 868909 h 869519"/>
                <a:gd name="connsiteX112" fmla="*/ 768899 w 957241"/>
                <a:gd name="connsiteY112" fmla="*/ 868432 h 869519"/>
                <a:gd name="connsiteX113" fmla="*/ 772309 w 957241"/>
                <a:gd name="connsiteY113" fmla="*/ 867314 h 869519"/>
                <a:gd name="connsiteX114" fmla="*/ 774190 w 957241"/>
                <a:gd name="connsiteY114" fmla="*/ 866320 h 869519"/>
                <a:gd name="connsiteX115" fmla="*/ 776835 w 957241"/>
                <a:gd name="connsiteY115" fmla="*/ 864726 h 869519"/>
                <a:gd name="connsiteX116" fmla="*/ 778592 w 957241"/>
                <a:gd name="connsiteY116" fmla="*/ 863339 h 869519"/>
                <a:gd name="connsiteX117" fmla="*/ 780885 w 957241"/>
                <a:gd name="connsiteY117" fmla="*/ 861123 h 869519"/>
                <a:gd name="connsiteX118" fmla="*/ 781733 w 957241"/>
                <a:gd name="connsiteY118" fmla="*/ 860315 h 869519"/>
                <a:gd name="connsiteX119" fmla="*/ 782394 w 957241"/>
                <a:gd name="connsiteY119" fmla="*/ 859425 h 869519"/>
                <a:gd name="connsiteX120" fmla="*/ 783861 w 957241"/>
                <a:gd name="connsiteY120" fmla="*/ 857230 h 869519"/>
                <a:gd name="connsiteX121" fmla="*/ 785060 w 957241"/>
                <a:gd name="connsiteY121" fmla="*/ 855159 h 869519"/>
                <a:gd name="connsiteX122" fmla="*/ 786031 w 957241"/>
                <a:gd name="connsiteY122" fmla="*/ 852944 h 869519"/>
                <a:gd name="connsiteX123" fmla="*/ 786837 w 957241"/>
                <a:gd name="connsiteY123" fmla="*/ 850480 h 869519"/>
                <a:gd name="connsiteX124" fmla="*/ 787333 w 957241"/>
                <a:gd name="connsiteY124" fmla="*/ 848264 h 869519"/>
                <a:gd name="connsiteX125" fmla="*/ 787685 w 957241"/>
                <a:gd name="connsiteY125" fmla="*/ 845469 h 869519"/>
                <a:gd name="connsiteX126" fmla="*/ 787685 w 957241"/>
                <a:gd name="connsiteY126" fmla="*/ 844599 h 869519"/>
                <a:gd name="connsiteX127" fmla="*/ 792521 w 957241"/>
                <a:gd name="connsiteY127" fmla="*/ 697396 h 869519"/>
                <a:gd name="connsiteX128" fmla="*/ 936772 w 957241"/>
                <a:gd name="connsiteY128" fmla="*/ 668097 h 869519"/>
                <a:gd name="connsiteX129" fmla="*/ 936917 w 957241"/>
                <a:gd name="connsiteY129" fmla="*/ 668097 h 869519"/>
                <a:gd name="connsiteX130" fmla="*/ 938756 w 957241"/>
                <a:gd name="connsiteY130" fmla="*/ 667517 h 869519"/>
                <a:gd name="connsiteX131" fmla="*/ 942000 w 957241"/>
                <a:gd name="connsiteY131" fmla="*/ 666440 h 869519"/>
                <a:gd name="connsiteX132" fmla="*/ 943736 w 957241"/>
                <a:gd name="connsiteY132" fmla="*/ 665446 h 869519"/>
                <a:gd name="connsiteX133" fmla="*/ 946609 w 957241"/>
                <a:gd name="connsiteY133" fmla="*/ 663769 h 869519"/>
                <a:gd name="connsiteX134" fmla="*/ 948200 w 957241"/>
                <a:gd name="connsiteY134" fmla="*/ 662444 h 869519"/>
                <a:gd name="connsiteX135" fmla="*/ 950618 w 957241"/>
                <a:gd name="connsiteY135" fmla="*/ 660104 h 869519"/>
                <a:gd name="connsiteX136" fmla="*/ 951259 w 957241"/>
                <a:gd name="connsiteY136" fmla="*/ 659503 h 869519"/>
                <a:gd name="connsiteX137" fmla="*/ 952106 w 957241"/>
                <a:gd name="connsiteY137" fmla="*/ 658261 h 869519"/>
                <a:gd name="connsiteX138" fmla="*/ 953532 w 957241"/>
                <a:gd name="connsiteY138" fmla="*/ 656190 h 869519"/>
                <a:gd name="connsiteX139" fmla="*/ 954793 w 957241"/>
                <a:gd name="connsiteY139" fmla="*/ 653933 h 869519"/>
                <a:gd name="connsiteX140" fmla="*/ 955723 w 957241"/>
                <a:gd name="connsiteY140" fmla="*/ 651863 h 869519"/>
                <a:gd name="connsiteX141" fmla="*/ 956467 w 957241"/>
                <a:gd name="connsiteY141" fmla="*/ 649295 h 869519"/>
                <a:gd name="connsiteX142" fmla="*/ 956942 w 957241"/>
                <a:gd name="connsiteY142" fmla="*/ 647059 h 869519"/>
                <a:gd name="connsiteX143" fmla="*/ 957211 w 957241"/>
                <a:gd name="connsiteY143" fmla="*/ 644346 h 869519"/>
                <a:gd name="connsiteX144" fmla="*/ 957211 w 957241"/>
                <a:gd name="connsiteY144" fmla="*/ 642069 h 869519"/>
                <a:gd name="connsiteX145" fmla="*/ 956942 w 957241"/>
                <a:gd name="connsiteY145" fmla="*/ 639273 h 869519"/>
                <a:gd name="connsiteX146" fmla="*/ 956736 w 957241"/>
                <a:gd name="connsiteY146" fmla="*/ 637803 h 869519"/>
                <a:gd name="connsiteX147" fmla="*/ 218946 w 957241"/>
                <a:gd name="connsiteY147" fmla="*/ 789892 h 869519"/>
                <a:gd name="connsiteX148" fmla="*/ 215288 w 957241"/>
                <a:gd name="connsiteY148" fmla="*/ 675447 h 869519"/>
                <a:gd name="connsiteX149" fmla="*/ 215040 w 957241"/>
                <a:gd name="connsiteY149" fmla="*/ 673625 h 869519"/>
                <a:gd name="connsiteX150" fmla="*/ 214648 w 957241"/>
                <a:gd name="connsiteY150" fmla="*/ 670706 h 869519"/>
                <a:gd name="connsiteX151" fmla="*/ 213077 w 957241"/>
                <a:gd name="connsiteY151" fmla="*/ 666005 h 869519"/>
                <a:gd name="connsiteX152" fmla="*/ 211899 w 957241"/>
                <a:gd name="connsiteY152" fmla="*/ 663728 h 869519"/>
                <a:gd name="connsiteX153" fmla="*/ 210721 w 957241"/>
                <a:gd name="connsiteY153" fmla="*/ 661657 h 869519"/>
                <a:gd name="connsiteX154" fmla="*/ 209089 w 957241"/>
                <a:gd name="connsiteY154" fmla="*/ 659586 h 869519"/>
                <a:gd name="connsiteX155" fmla="*/ 207539 w 957241"/>
                <a:gd name="connsiteY155" fmla="*/ 657785 h 869519"/>
                <a:gd name="connsiteX156" fmla="*/ 205472 w 957241"/>
                <a:gd name="connsiteY156" fmla="*/ 656128 h 869519"/>
                <a:gd name="connsiteX157" fmla="*/ 203633 w 957241"/>
                <a:gd name="connsiteY157" fmla="*/ 654700 h 869519"/>
                <a:gd name="connsiteX158" fmla="*/ 201215 w 957241"/>
                <a:gd name="connsiteY158" fmla="*/ 653374 h 869519"/>
                <a:gd name="connsiteX159" fmla="*/ 199251 w 957241"/>
                <a:gd name="connsiteY159" fmla="*/ 652401 h 869519"/>
                <a:gd name="connsiteX160" fmla="*/ 196213 w 957241"/>
                <a:gd name="connsiteY160" fmla="*/ 651469 h 869519"/>
                <a:gd name="connsiteX161" fmla="*/ 194643 w 957241"/>
                <a:gd name="connsiteY161" fmla="*/ 650952 h 869519"/>
                <a:gd name="connsiteX162" fmla="*/ 82590 w 957241"/>
                <a:gd name="connsiteY162" fmla="*/ 628175 h 869519"/>
                <a:gd name="connsiteX163" fmla="*/ 196048 w 957241"/>
                <a:gd name="connsiteY163" fmla="*/ 532200 h 869519"/>
                <a:gd name="connsiteX164" fmla="*/ 198755 w 957241"/>
                <a:gd name="connsiteY164" fmla="*/ 536341 h 869519"/>
                <a:gd name="connsiteX165" fmla="*/ 264226 w 957241"/>
                <a:gd name="connsiteY165" fmla="*/ 570921 h 869519"/>
                <a:gd name="connsiteX166" fmla="*/ 297293 w 957241"/>
                <a:gd name="connsiteY166" fmla="*/ 582641 h 869519"/>
                <a:gd name="connsiteX167" fmla="*/ 318248 w 957241"/>
                <a:gd name="connsiteY167" fmla="*/ 610160 h 869519"/>
                <a:gd name="connsiteX168" fmla="*/ 370245 w 957241"/>
                <a:gd name="connsiteY168" fmla="*/ 661719 h 869519"/>
                <a:gd name="connsiteX169" fmla="*/ 325316 w 957241"/>
                <a:gd name="connsiteY169" fmla="*/ 699923 h 869519"/>
                <a:gd name="connsiteX170" fmla="*/ 569655 w 957241"/>
                <a:gd name="connsiteY170" fmla="*/ 613494 h 869519"/>
                <a:gd name="connsiteX171" fmla="*/ 565521 w 957241"/>
                <a:gd name="connsiteY171" fmla="*/ 614011 h 869519"/>
                <a:gd name="connsiteX172" fmla="*/ 532455 w 957241"/>
                <a:gd name="connsiteY172" fmla="*/ 604196 h 869519"/>
                <a:gd name="connsiteX173" fmla="*/ 503791 w 957241"/>
                <a:gd name="connsiteY173" fmla="*/ 594092 h 869519"/>
                <a:gd name="connsiteX174" fmla="*/ 502985 w 957241"/>
                <a:gd name="connsiteY174" fmla="*/ 593905 h 869519"/>
                <a:gd name="connsiteX175" fmla="*/ 454212 w 957241"/>
                <a:gd name="connsiteY175" fmla="*/ 593905 h 869519"/>
                <a:gd name="connsiteX176" fmla="*/ 453220 w 957241"/>
                <a:gd name="connsiteY176" fmla="*/ 594154 h 869519"/>
                <a:gd name="connsiteX177" fmla="*/ 424639 w 957241"/>
                <a:gd name="connsiteY177" fmla="*/ 604238 h 869519"/>
                <a:gd name="connsiteX178" fmla="*/ 391572 w 957241"/>
                <a:gd name="connsiteY178" fmla="*/ 614073 h 869519"/>
                <a:gd name="connsiteX179" fmla="*/ 387439 w 957241"/>
                <a:gd name="connsiteY179" fmla="*/ 613535 h 869519"/>
                <a:gd name="connsiteX180" fmla="*/ 361627 w 957241"/>
                <a:gd name="connsiteY180" fmla="*/ 583034 h 869519"/>
                <a:gd name="connsiteX181" fmla="*/ 327424 w 957241"/>
                <a:gd name="connsiteY181" fmla="*/ 541228 h 869519"/>
                <a:gd name="connsiteX182" fmla="*/ 276771 w 957241"/>
                <a:gd name="connsiteY182" fmla="*/ 521205 h 869519"/>
                <a:gd name="connsiteX183" fmla="*/ 240191 w 957241"/>
                <a:gd name="connsiteY183" fmla="*/ 506254 h 869519"/>
                <a:gd name="connsiteX184" fmla="*/ 237319 w 957241"/>
                <a:gd name="connsiteY184" fmla="*/ 467243 h 869519"/>
                <a:gd name="connsiteX185" fmla="*/ 233888 w 957241"/>
                <a:gd name="connsiteY185" fmla="*/ 412413 h 869519"/>
                <a:gd name="connsiteX186" fmla="*/ 205183 w 957241"/>
                <a:gd name="connsiteY186" fmla="*/ 367459 h 869519"/>
                <a:gd name="connsiteX187" fmla="*/ 184000 w 957241"/>
                <a:gd name="connsiteY187" fmla="*/ 332796 h 869519"/>
                <a:gd name="connsiteX188" fmla="*/ 205183 w 957241"/>
                <a:gd name="connsiteY188" fmla="*/ 298071 h 869519"/>
                <a:gd name="connsiteX189" fmla="*/ 233888 w 957241"/>
                <a:gd name="connsiteY189" fmla="*/ 253179 h 869519"/>
                <a:gd name="connsiteX190" fmla="*/ 237319 w 957241"/>
                <a:gd name="connsiteY190" fmla="*/ 198348 h 869519"/>
                <a:gd name="connsiteX191" fmla="*/ 240191 w 957241"/>
                <a:gd name="connsiteY191" fmla="*/ 159337 h 869519"/>
                <a:gd name="connsiteX192" fmla="*/ 276688 w 957241"/>
                <a:gd name="connsiteY192" fmla="*/ 144387 h 869519"/>
                <a:gd name="connsiteX193" fmla="*/ 327527 w 957241"/>
                <a:gd name="connsiteY193" fmla="*/ 124281 h 869519"/>
                <a:gd name="connsiteX194" fmla="*/ 361730 w 957241"/>
                <a:gd name="connsiteY194" fmla="*/ 82454 h 869519"/>
                <a:gd name="connsiteX195" fmla="*/ 387543 w 957241"/>
                <a:gd name="connsiteY195" fmla="*/ 51953 h 869519"/>
                <a:gd name="connsiteX196" fmla="*/ 391676 w 957241"/>
                <a:gd name="connsiteY196" fmla="*/ 51436 h 869519"/>
                <a:gd name="connsiteX197" fmla="*/ 424742 w 957241"/>
                <a:gd name="connsiteY197" fmla="*/ 61271 h 869519"/>
                <a:gd name="connsiteX198" fmla="*/ 478640 w 957241"/>
                <a:gd name="connsiteY198" fmla="*/ 75103 h 869519"/>
                <a:gd name="connsiteX199" fmla="*/ 532558 w 957241"/>
                <a:gd name="connsiteY199" fmla="*/ 61271 h 869519"/>
                <a:gd name="connsiteX200" fmla="*/ 565625 w 957241"/>
                <a:gd name="connsiteY200" fmla="*/ 51436 h 869519"/>
                <a:gd name="connsiteX201" fmla="*/ 569758 w 957241"/>
                <a:gd name="connsiteY201" fmla="*/ 51953 h 869519"/>
                <a:gd name="connsiteX202" fmla="*/ 595570 w 957241"/>
                <a:gd name="connsiteY202" fmla="*/ 82454 h 869519"/>
                <a:gd name="connsiteX203" fmla="*/ 629794 w 957241"/>
                <a:gd name="connsiteY203" fmla="*/ 124281 h 869519"/>
                <a:gd name="connsiteX204" fmla="*/ 680488 w 957241"/>
                <a:gd name="connsiteY204" fmla="*/ 144304 h 869519"/>
                <a:gd name="connsiteX205" fmla="*/ 717026 w 957241"/>
                <a:gd name="connsiteY205" fmla="*/ 159255 h 869519"/>
                <a:gd name="connsiteX206" fmla="*/ 719899 w 957241"/>
                <a:gd name="connsiteY206" fmla="*/ 198266 h 869519"/>
                <a:gd name="connsiteX207" fmla="*/ 723309 w 957241"/>
                <a:gd name="connsiteY207" fmla="*/ 253097 h 869519"/>
                <a:gd name="connsiteX208" fmla="*/ 752056 w 957241"/>
                <a:gd name="connsiteY208" fmla="*/ 297988 h 869519"/>
                <a:gd name="connsiteX209" fmla="*/ 773260 w 957241"/>
                <a:gd name="connsiteY209" fmla="*/ 332713 h 869519"/>
                <a:gd name="connsiteX210" fmla="*/ 752056 w 957241"/>
                <a:gd name="connsiteY210" fmla="*/ 367376 h 869519"/>
                <a:gd name="connsiteX211" fmla="*/ 723309 w 957241"/>
                <a:gd name="connsiteY211" fmla="*/ 412330 h 869519"/>
                <a:gd name="connsiteX212" fmla="*/ 719878 w 957241"/>
                <a:gd name="connsiteY212" fmla="*/ 467161 h 869519"/>
                <a:gd name="connsiteX213" fmla="*/ 716985 w 957241"/>
                <a:gd name="connsiteY213" fmla="*/ 506172 h 869519"/>
                <a:gd name="connsiteX214" fmla="*/ 680488 w 957241"/>
                <a:gd name="connsiteY214" fmla="*/ 521122 h 869519"/>
                <a:gd name="connsiteX215" fmla="*/ 629794 w 957241"/>
                <a:gd name="connsiteY215" fmla="*/ 541145 h 869519"/>
                <a:gd name="connsiteX216" fmla="*/ 595570 w 957241"/>
                <a:gd name="connsiteY216" fmla="*/ 582952 h 869519"/>
                <a:gd name="connsiteX217" fmla="*/ 569655 w 957241"/>
                <a:gd name="connsiteY217" fmla="*/ 613452 h 869519"/>
                <a:gd name="connsiteX218" fmla="*/ 874504 w 957241"/>
                <a:gd name="connsiteY218" fmla="*/ 628278 h 869519"/>
                <a:gd name="connsiteX219" fmla="*/ 762451 w 957241"/>
                <a:gd name="connsiteY219" fmla="*/ 651055 h 869519"/>
                <a:gd name="connsiteX220" fmla="*/ 759351 w 957241"/>
                <a:gd name="connsiteY220" fmla="*/ 652049 h 869519"/>
                <a:gd name="connsiteX221" fmla="*/ 758276 w 957241"/>
                <a:gd name="connsiteY221" fmla="*/ 652380 h 869519"/>
                <a:gd name="connsiteX222" fmla="*/ 754371 w 957241"/>
                <a:gd name="connsiteY222" fmla="*/ 654348 h 869519"/>
                <a:gd name="connsiteX223" fmla="*/ 753895 w 957241"/>
                <a:gd name="connsiteY223" fmla="*/ 654617 h 869519"/>
                <a:gd name="connsiteX224" fmla="*/ 750485 w 957241"/>
                <a:gd name="connsiteY224" fmla="*/ 657288 h 869519"/>
                <a:gd name="connsiteX225" fmla="*/ 749989 w 957241"/>
                <a:gd name="connsiteY225" fmla="*/ 657640 h 869519"/>
                <a:gd name="connsiteX226" fmla="*/ 747365 w 957241"/>
                <a:gd name="connsiteY226" fmla="*/ 660642 h 869519"/>
                <a:gd name="connsiteX227" fmla="*/ 746662 w 957241"/>
                <a:gd name="connsiteY227" fmla="*/ 661429 h 869519"/>
                <a:gd name="connsiteX228" fmla="*/ 744947 w 957241"/>
                <a:gd name="connsiteY228" fmla="*/ 664370 h 869519"/>
                <a:gd name="connsiteX229" fmla="*/ 744141 w 957241"/>
                <a:gd name="connsiteY229" fmla="*/ 665881 h 869519"/>
                <a:gd name="connsiteX230" fmla="*/ 743149 w 957241"/>
                <a:gd name="connsiteY230" fmla="*/ 668739 h 869519"/>
                <a:gd name="connsiteX231" fmla="*/ 742611 w 957241"/>
                <a:gd name="connsiteY231" fmla="*/ 670644 h 869519"/>
                <a:gd name="connsiteX232" fmla="*/ 742136 w 957241"/>
                <a:gd name="connsiteY232" fmla="*/ 673791 h 869519"/>
                <a:gd name="connsiteX233" fmla="*/ 741950 w 957241"/>
                <a:gd name="connsiteY233" fmla="*/ 675447 h 869519"/>
                <a:gd name="connsiteX234" fmla="*/ 738230 w 957241"/>
                <a:gd name="connsiteY234" fmla="*/ 789892 h 869519"/>
                <a:gd name="connsiteX235" fmla="*/ 586932 w 957241"/>
                <a:gd name="connsiteY235" fmla="*/ 661864 h 869519"/>
                <a:gd name="connsiteX236" fmla="*/ 639011 w 957241"/>
                <a:gd name="connsiteY236" fmla="*/ 610305 h 869519"/>
                <a:gd name="connsiteX237" fmla="*/ 653023 w 957241"/>
                <a:gd name="connsiteY237" fmla="*/ 589598 h 869519"/>
                <a:gd name="connsiteX238" fmla="*/ 659905 w 957241"/>
                <a:gd name="connsiteY238" fmla="*/ 582724 h 869519"/>
                <a:gd name="connsiteX239" fmla="*/ 688135 w 957241"/>
                <a:gd name="connsiteY239" fmla="*/ 572225 h 869519"/>
                <a:gd name="connsiteX240" fmla="*/ 692971 w 957241"/>
                <a:gd name="connsiteY240" fmla="*/ 571004 h 869519"/>
                <a:gd name="connsiteX241" fmla="*/ 758421 w 957241"/>
                <a:gd name="connsiteY241" fmla="*/ 536424 h 869519"/>
                <a:gd name="connsiteX242" fmla="*/ 761170 w 957241"/>
                <a:gd name="connsiteY242" fmla="*/ 532283 h 869519"/>
                <a:gd name="connsiteX243" fmla="*/ 776401 w 957241"/>
                <a:gd name="connsiteY243" fmla="*/ 545162 h 869519"/>
                <a:gd name="connsiteX244" fmla="*/ 874504 w 957241"/>
                <a:gd name="connsiteY244" fmla="*/ 628237 h 8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</a:cxnLst>
              <a:rect l="l" t="t" r="r" b="b"/>
              <a:pathLst>
                <a:path w="957241" h="869519">
                  <a:moveTo>
                    <a:pt x="956736" y="637803"/>
                  </a:moveTo>
                  <a:cubicBezTo>
                    <a:pt x="956736" y="637534"/>
                    <a:pt x="956550" y="637265"/>
                    <a:pt x="956508" y="636975"/>
                  </a:cubicBezTo>
                  <a:cubicBezTo>
                    <a:pt x="956260" y="636043"/>
                    <a:pt x="955950" y="635111"/>
                    <a:pt x="955620" y="634179"/>
                  </a:cubicBezTo>
                  <a:cubicBezTo>
                    <a:pt x="955289" y="633248"/>
                    <a:pt x="955082" y="632771"/>
                    <a:pt x="954793" y="632109"/>
                  </a:cubicBezTo>
                  <a:cubicBezTo>
                    <a:pt x="954504" y="631446"/>
                    <a:pt x="953987" y="630556"/>
                    <a:pt x="953574" y="629790"/>
                  </a:cubicBezTo>
                  <a:cubicBezTo>
                    <a:pt x="953160" y="629023"/>
                    <a:pt x="952726" y="628423"/>
                    <a:pt x="952251" y="627719"/>
                  </a:cubicBezTo>
                  <a:cubicBezTo>
                    <a:pt x="951761" y="627056"/>
                    <a:pt x="951230" y="626435"/>
                    <a:pt x="950660" y="625855"/>
                  </a:cubicBezTo>
                  <a:cubicBezTo>
                    <a:pt x="950060" y="625193"/>
                    <a:pt x="949461" y="624530"/>
                    <a:pt x="948800" y="623909"/>
                  </a:cubicBezTo>
                  <a:cubicBezTo>
                    <a:pt x="948572" y="623702"/>
                    <a:pt x="948366" y="623453"/>
                    <a:pt x="948180" y="623246"/>
                  </a:cubicBezTo>
                  <a:lnTo>
                    <a:pt x="771606" y="473807"/>
                  </a:lnTo>
                  <a:cubicBezTo>
                    <a:pt x="771441" y="470411"/>
                    <a:pt x="771193" y="467119"/>
                    <a:pt x="770986" y="463827"/>
                  </a:cubicBezTo>
                  <a:cubicBezTo>
                    <a:pt x="769455" y="451989"/>
                    <a:pt x="769804" y="439981"/>
                    <a:pt x="772020" y="428253"/>
                  </a:cubicBezTo>
                  <a:cubicBezTo>
                    <a:pt x="776909" y="418014"/>
                    <a:pt x="783413" y="408632"/>
                    <a:pt x="791281" y="400465"/>
                  </a:cubicBezTo>
                  <a:cubicBezTo>
                    <a:pt x="810106" y="382606"/>
                    <a:pt x="821894" y="358559"/>
                    <a:pt x="824492" y="332713"/>
                  </a:cubicBezTo>
                  <a:cubicBezTo>
                    <a:pt x="821871" y="306911"/>
                    <a:pt x="810085" y="282910"/>
                    <a:pt x="791281" y="265086"/>
                  </a:cubicBezTo>
                  <a:cubicBezTo>
                    <a:pt x="783427" y="256907"/>
                    <a:pt x="776926" y="247526"/>
                    <a:pt x="772020" y="237298"/>
                  </a:cubicBezTo>
                  <a:cubicBezTo>
                    <a:pt x="769804" y="225561"/>
                    <a:pt x="769455" y="213547"/>
                    <a:pt x="770986" y="201703"/>
                  </a:cubicBezTo>
                  <a:cubicBezTo>
                    <a:pt x="775556" y="176768"/>
                    <a:pt x="771092" y="151018"/>
                    <a:pt x="758401" y="129085"/>
                  </a:cubicBezTo>
                  <a:cubicBezTo>
                    <a:pt x="741394" y="110066"/>
                    <a:pt x="718169" y="97760"/>
                    <a:pt x="692909" y="94381"/>
                  </a:cubicBezTo>
                  <a:cubicBezTo>
                    <a:pt x="681331" y="92283"/>
                    <a:pt x="670168" y="88333"/>
                    <a:pt x="659843" y="82682"/>
                  </a:cubicBezTo>
                  <a:cubicBezTo>
                    <a:pt x="651446" y="74666"/>
                    <a:pt x="644366" y="65371"/>
                    <a:pt x="638866" y="55142"/>
                  </a:cubicBezTo>
                  <a:cubicBezTo>
                    <a:pt x="627901" y="31897"/>
                    <a:pt x="608931" y="13398"/>
                    <a:pt x="585444" y="3045"/>
                  </a:cubicBezTo>
                  <a:cubicBezTo>
                    <a:pt x="579014" y="1005"/>
                    <a:pt x="572306" y="-22"/>
                    <a:pt x="565563" y="1"/>
                  </a:cubicBezTo>
                  <a:cubicBezTo>
                    <a:pt x="547490" y="1138"/>
                    <a:pt x="529802" y="5720"/>
                    <a:pt x="513442" y="13501"/>
                  </a:cubicBezTo>
                  <a:cubicBezTo>
                    <a:pt x="502448" y="18759"/>
                    <a:pt x="490672" y="22192"/>
                    <a:pt x="478578" y="23668"/>
                  </a:cubicBezTo>
                  <a:cubicBezTo>
                    <a:pt x="466469" y="22165"/>
                    <a:pt x="454679" y="18734"/>
                    <a:pt x="443652" y="13501"/>
                  </a:cubicBezTo>
                  <a:cubicBezTo>
                    <a:pt x="427327" y="5726"/>
                    <a:pt x="409672" y="1144"/>
                    <a:pt x="391635" y="1"/>
                  </a:cubicBezTo>
                  <a:cubicBezTo>
                    <a:pt x="384868" y="-32"/>
                    <a:pt x="378139" y="995"/>
                    <a:pt x="371691" y="3045"/>
                  </a:cubicBezTo>
                  <a:cubicBezTo>
                    <a:pt x="348206" y="13423"/>
                    <a:pt x="329224" y="31914"/>
                    <a:pt x="318207" y="55142"/>
                  </a:cubicBezTo>
                  <a:cubicBezTo>
                    <a:pt x="312720" y="65375"/>
                    <a:pt x="305648" y="74670"/>
                    <a:pt x="297251" y="82682"/>
                  </a:cubicBezTo>
                  <a:cubicBezTo>
                    <a:pt x="286928" y="88335"/>
                    <a:pt x="275762" y="92285"/>
                    <a:pt x="264185" y="94381"/>
                  </a:cubicBezTo>
                  <a:cubicBezTo>
                    <a:pt x="238945" y="97750"/>
                    <a:pt x="215727" y="110017"/>
                    <a:pt x="198693" y="128982"/>
                  </a:cubicBezTo>
                  <a:cubicBezTo>
                    <a:pt x="186023" y="150920"/>
                    <a:pt x="181575" y="176669"/>
                    <a:pt x="186149" y="201599"/>
                  </a:cubicBezTo>
                  <a:cubicBezTo>
                    <a:pt x="187691" y="213444"/>
                    <a:pt x="187341" y="225460"/>
                    <a:pt x="185116" y="237194"/>
                  </a:cubicBezTo>
                  <a:cubicBezTo>
                    <a:pt x="180236" y="247454"/>
                    <a:pt x="173755" y="256869"/>
                    <a:pt x="165916" y="265086"/>
                  </a:cubicBezTo>
                  <a:cubicBezTo>
                    <a:pt x="147081" y="282926"/>
                    <a:pt x="135297" y="306975"/>
                    <a:pt x="132726" y="332817"/>
                  </a:cubicBezTo>
                  <a:cubicBezTo>
                    <a:pt x="135322" y="358627"/>
                    <a:pt x="147104" y="382641"/>
                    <a:pt x="165916" y="400465"/>
                  </a:cubicBezTo>
                  <a:cubicBezTo>
                    <a:pt x="173757" y="408654"/>
                    <a:pt x="180257" y="418032"/>
                    <a:pt x="185178" y="428253"/>
                  </a:cubicBezTo>
                  <a:cubicBezTo>
                    <a:pt x="187403" y="439981"/>
                    <a:pt x="187753" y="451989"/>
                    <a:pt x="186211" y="463827"/>
                  </a:cubicBezTo>
                  <a:cubicBezTo>
                    <a:pt x="185963" y="467119"/>
                    <a:pt x="185777" y="470474"/>
                    <a:pt x="185612" y="473807"/>
                  </a:cubicBezTo>
                  <a:lnTo>
                    <a:pt x="9079" y="623308"/>
                  </a:lnTo>
                  <a:lnTo>
                    <a:pt x="8480" y="623930"/>
                  </a:lnTo>
                  <a:cubicBezTo>
                    <a:pt x="7736" y="624592"/>
                    <a:pt x="7116" y="625255"/>
                    <a:pt x="6413" y="626000"/>
                  </a:cubicBezTo>
                  <a:lnTo>
                    <a:pt x="4987" y="627698"/>
                  </a:lnTo>
                  <a:cubicBezTo>
                    <a:pt x="4450" y="628506"/>
                    <a:pt x="3995" y="629272"/>
                    <a:pt x="3541" y="630017"/>
                  </a:cubicBezTo>
                  <a:cubicBezTo>
                    <a:pt x="3086" y="630763"/>
                    <a:pt x="2776" y="631363"/>
                    <a:pt x="2404" y="632088"/>
                  </a:cubicBezTo>
                  <a:cubicBezTo>
                    <a:pt x="2061" y="632854"/>
                    <a:pt x="1757" y="633641"/>
                    <a:pt x="1495" y="634449"/>
                  </a:cubicBezTo>
                  <a:cubicBezTo>
                    <a:pt x="1226" y="635277"/>
                    <a:pt x="916" y="636043"/>
                    <a:pt x="710" y="636871"/>
                  </a:cubicBezTo>
                  <a:cubicBezTo>
                    <a:pt x="710" y="637223"/>
                    <a:pt x="503" y="637555"/>
                    <a:pt x="462" y="637865"/>
                  </a:cubicBezTo>
                  <a:cubicBezTo>
                    <a:pt x="362" y="638362"/>
                    <a:pt x="313" y="638859"/>
                    <a:pt x="317" y="639377"/>
                  </a:cubicBezTo>
                  <a:cubicBezTo>
                    <a:pt x="172" y="640205"/>
                    <a:pt x="90" y="641033"/>
                    <a:pt x="28" y="641862"/>
                  </a:cubicBezTo>
                  <a:cubicBezTo>
                    <a:pt x="-34" y="642690"/>
                    <a:pt x="28" y="643622"/>
                    <a:pt x="28" y="644533"/>
                  </a:cubicBezTo>
                  <a:cubicBezTo>
                    <a:pt x="28" y="645444"/>
                    <a:pt x="193" y="646024"/>
                    <a:pt x="317" y="646790"/>
                  </a:cubicBezTo>
                  <a:cubicBezTo>
                    <a:pt x="453" y="647680"/>
                    <a:pt x="639" y="648550"/>
                    <a:pt x="875" y="649419"/>
                  </a:cubicBezTo>
                  <a:cubicBezTo>
                    <a:pt x="1032" y="650185"/>
                    <a:pt x="1253" y="650910"/>
                    <a:pt x="1536" y="651635"/>
                  </a:cubicBezTo>
                  <a:cubicBezTo>
                    <a:pt x="1836" y="652463"/>
                    <a:pt x="2181" y="653291"/>
                    <a:pt x="2570" y="654078"/>
                  </a:cubicBezTo>
                  <a:cubicBezTo>
                    <a:pt x="2873" y="654803"/>
                    <a:pt x="3233" y="655486"/>
                    <a:pt x="3644" y="656149"/>
                  </a:cubicBezTo>
                  <a:cubicBezTo>
                    <a:pt x="4130" y="656998"/>
                    <a:pt x="4675" y="657806"/>
                    <a:pt x="5277" y="658572"/>
                  </a:cubicBezTo>
                  <a:cubicBezTo>
                    <a:pt x="5545" y="658862"/>
                    <a:pt x="5690" y="659296"/>
                    <a:pt x="6000" y="659607"/>
                  </a:cubicBezTo>
                  <a:cubicBezTo>
                    <a:pt x="6178" y="659793"/>
                    <a:pt x="6372" y="659980"/>
                    <a:pt x="6579" y="660145"/>
                  </a:cubicBezTo>
                  <a:cubicBezTo>
                    <a:pt x="7395" y="661056"/>
                    <a:pt x="8288" y="661905"/>
                    <a:pt x="9245" y="662672"/>
                  </a:cubicBezTo>
                  <a:cubicBezTo>
                    <a:pt x="9673" y="663065"/>
                    <a:pt x="10121" y="663458"/>
                    <a:pt x="10588" y="663810"/>
                  </a:cubicBezTo>
                  <a:cubicBezTo>
                    <a:pt x="11609" y="664535"/>
                    <a:pt x="12688" y="665177"/>
                    <a:pt x="13812" y="665715"/>
                  </a:cubicBezTo>
                  <a:cubicBezTo>
                    <a:pt x="14273" y="666005"/>
                    <a:pt x="14750" y="666274"/>
                    <a:pt x="15238" y="666502"/>
                  </a:cubicBezTo>
                  <a:cubicBezTo>
                    <a:pt x="16412" y="666979"/>
                    <a:pt x="17613" y="667393"/>
                    <a:pt x="18834" y="667724"/>
                  </a:cubicBezTo>
                  <a:cubicBezTo>
                    <a:pt x="19351" y="667724"/>
                    <a:pt x="19826" y="668076"/>
                    <a:pt x="20322" y="668200"/>
                  </a:cubicBezTo>
                  <a:lnTo>
                    <a:pt x="20487" y="668200"/>
                  </a:lnTo>
                  <a:lnTo>
                    <a:pt x="164594" y="697521"/>
                  </a:lnTo>
                  <a:lnTo>
                    <a:pt x="169306" y="844723"/>
                  </a:lnTo>
                  <a:cubicBezTo>
                    <a:pt x="169306" y="845034"/>
                    <a:pt x="169409" y="845303"/>
                    <a:pt x="169492" y="845593"/>
                  </a:cubicBezTo>
                  <a:cubicBezTo>
                    <a:pt x="169529" y="846525"/>
                    <a:pt x="169641" y="847457"/>
                    <a:pt x="169822" y="848388"/>
                  </a:cubicBezTo>
                  <a:cubicBezTo>
                    <a:pt x="169934" y="849134"/>
                    <a:pt x="170093" y="849879"/>
                    <a:pt x="170298" y="850604"/>
                  </a:cubicBezTo>
                  <a:cubicBezTo>
                    <a:pt x="170517" y="851432"/>
                    <a:pt x="170785" y="852260"/>
                    <a:pt x="171104" y="853068"/>
                  </a:cubicBezTo>
                  <a:cubicBezTo>
                    <a:pt x="171391" y="853814"/>
                    <a:pt x="171730" y="854538"/>
                    <a:pt x="172116" y="855221"/>
                  </a:cubicBezTo>
                  <a:cubicBezTo>
                    <a:pt x="172476" y="855946"/>
                    <a:pt x="172883" y="856630"/>
                    <a:pt x="173336" y="857292"/>
                  </a:cubicBezTo>
                  <a:cubicBezTo>
                    <a:pt x="173786" y="858058"/>
                    <a:pt x="174282" y="858783"/>
                    <a:pt x="174824" y="859487"/>
                  </a:cubicBezTo>
                  <a:cubicBezTo>
                    <a:pt x="175010" y="859798"/>
                    <a:pt x="175216" y="860087"/>
                    <a:pt x="175444" y="860377"/>
                  </a:cubicBezTo>
                  <a:cubicBezTo>
                    <a:pt x="175671" y="860688"/>
                    <a:pt x="176002" y="860874"/>
                    <a:pt x="176250" y="861185"/>
                  </a:cubicBezTo>
                  <a:cubicBezTo>
                    <a:pt x="177014" y="861951"/>
                    <a:pt x="177800" y="862738"/>
                    <a:pt x="178585" y="863401"/>
                  </a:cubicBezTo>
                  <a:cubicBezTo>
                    <a:pt x="179370" y="864063"/>
                    <a:pt x="179742" y="864374"/>
                    <a:pt x="180300" y="864788"/>
                  </a:cubicBezTo>
                  <a:cubicBezTo>
                    <a:pt x="181185" y="865368"/>
                    <a:pt x="182102" y="865906"/>
                    <a:pt x="183049" y="866382"/>
                  </a:cubicBezTo>
                  <a:cubicBezTo>
                    <a:pt x="183630" y="866776"/>
                    <a:pt x="184245" y="867107"/>
                    <a:pt x="184888" y="867376"/>
                  </a:cubicBezTo>
                  <a:cubicBezTo>
                    <a:pt x="185994" y="867811"/>
                    <a:pt x="187124" y="868184"/>
                    <a:pt x="188277" y="868494"/>
                  </a:cubicBezTo>
                  <a:cubicBezTo>
                    <a:pt x="188773" y="868660"/>
                    <a:pt x="189290" y="868846"/>
                    <a:pt x="189807" y="868971"/>
                  </a:cubicBezTo>
                  <a:cubicBezTo>
                    <a:pt x="191404" y="869302"/>
                    <a:pt x="193031" y="869468"/>
                    <a:pt x="194663" y="869488"/>
                  </a:cubicBezTo>
                  <a:lnTo>
                    <a:pt x="195035" y="869488"/>
                  </a:lnTo>
                  <a:lnTo>
                    <a:pt x="195139" y="869488"/>
                  </a:lnTo>
                  <a:cubicBezTo>
                    <a:pt x="195378" y="869530"/>
                    <a:pt x="195622" y="869530"/>
                    <a:pt x="195862" y="869488"/>
                  </a:cubicBezTo>
                  <a:cubicBezTo>
                    <a:pt x="196234" y="869488"/>
                    <a:pt x="196565" y="869488"/>
                    <a:pt x="196937" y="869488"/>
                  </a:cubicBezTo>
                  <a:cubicBezTo>
                    <a:pt x="198075" y="869385"/>
                    <a:pt x="199206" y="869240"/>
                    <a:pt x="200326" y="869012"/>
                  </a:cubicBezTo>
                  <a:cubicBezTo>
                    <a:pt x="200946" y="868867"/>
                    <a:pt x="201525" y="868701"/>
                    <a:pt x="202083" y="868536"/>
                  </a:cubicBezTo>
                  <a:cubicBezTo>
                    <a:pt x="203025" y="868287"/>
                    <a:pt x="203951" y="867956"/>
                    <a:pt x="204852" y="867583"/>
                  </a:cubicBezTo>
                  <a:cubicBezTo>
                    <a:pt x="205451" y="867314"/>
                    <a:pt x="206071" y="867086"/>
                    <a:pt x="206691" y="866755"/>
                  </a:cubicBezTo>
                  <a:cubicBezTo>
                    <a:pt x="207489" y="866341"/>
                    <a:pt x="208262" y="865865"/>
                    <a:pt x="209006" y="865347"/>
                  </a:cubicBezTo>
                  <a:cubicBezTo>
                    <a:pt x="209628" y="864974"/>
                    <a:pt x="210229" y="864560"/>
                    <a:pt x="210804" y="864125"/>
                  </a:cubicBezTo>
                  <a:cubicBezTo>
                    <a:pt x="211052" y="863918"/>
                    <a:pt x="211382" y="863773"/>
                    <a:pt x="211630" y="863566"/>
                  </a:cubicBezTo>
                  <a:lnTo>
                    <a:pt x="472895" y="642421"/>
                  </a:lnTo>
                  <a:cubicBezTo>
                    <a:pt x="474796" y="642110"/>
                    <a:pt x="476714" y="641924"/>
                    <a:pt x="478640" y="641882"/>
                  </a:cubicBezTo>
                  <a:cubicBezTo>
                    <a:pt x="480572" y="641924"/>
                    <a:pt x="482498" y="642110"/>
                    <a:pt x="484406" y="642421"/>
                  </a:cubicBezTo>
                  <a:lnTo>
                    <a:pt x="745608" y="863504"/>
                  </a:lnTo>
                  <a:cubicBezTo>
                    <a:pt x="745897" y="863711"/>
                    <a:pt x="746187" y="863856"/>
                    <a:pt x="746455" y="864063"/>
                  </a:cubicBezTo>
                  <a:cubicBezTo>
                    <a:pt x="747015" y="864519"/>
                    <a:pt x="747611" y="864933"/>
                    <a:pt x="748233" y="865285"/>
                  </a:cubicBezTo>
                  <a:cubicBezTo>
                    <a:pt x="748977" y="865803"/>
                    <a:pt x="749750" y="866279"/>
                    <a:pt x="750547" y="866693"/>
                  </a:cubicBezTo>
                  <a:cubicBezTo>
                    <a:pt x="751126" y="867024"/>
                    <a:pt x="751766" y="867252"/>
                    <a:pt x="752366" y="867521"/>
                  </a:cubicBezTo>
                  <a:cubicBezTo>
                    <a:pt x="753259" y="867915"/>
                    <a:pt x="754185" y="868246"/>
                    <a:pt x="755135" y="868474"/>
                  </a:cubicBezTo>
                  <a:cubicBezTo>
                    <a:pt x="755714" y="868639"/>
                    <a:pt x="756251" y="868805"/>
                    <a:pt x="756850" y="868950"/>
                  </a:cubicBezTo>
                  <a:cubicBezTo>
                    <a:pt x="757998" y="869178"/>
                    <a:pt x="759157" y="869323"/>
                    <a:pt x="760322" y="869426"/>
                  </a:cubicBezTo>
                  <a:cubicBezTo>
                    <a:pt x="760694" y="869426"/>
                    <a:pt x="760984" y="869426"/>
                    <a:pt x="761335" y="869426"/>
                  </a:cubicBezTo>
                  <a:cubicBezTo>
                    <a:pt x="761589" y="869447"/>
                    <a:pt x="761846" y="869447"/>
                    <a:pt x="762100" y="869426"/>
                  </a:cubicBezTo>
                  <a:lnTo>
                    <a:pt x="762100" y="869426"/>
                  </a:lnTo>
                  <a:lnTo>
                    <a:pt x="762451" y="869426"/>
                  </a:lnTo>
                  <a:cubicBezTo>
                    <a:pt x="764096" y="869406"/>
                    <a:pt x="765737" y="869240"/>
                    <a:pt x="767349" y="868909"/>
                  </a:cubicBezTo>
                  <a:cubicBezTo>
                    <a:pt x="767928" y="868784"/>
                    <a:pt x="768341" y="868598"/>
                    <a:pt x="768899" y="868432"/>
                  </a:cubicBezTo>
                  <a:cubicBezTo>
                    <a:pt x="770060" y="868142"/>
                    <a:pt x="771199" y="867770"/>
                    <a:pt x="772309" y="867314"/>
                  </a:cubicBezTo>
                  <a:cubicBezTo>
                    <a:pt x="772950" y="867045"/>
                    <a:pt x="773549" y="866631"/>
                    <a:pt x="774190" y="866320"/>
                  </a:cubicBezTo>
                  <a:cubicBezTo>
                    <a:pt x="775099" y="865844"/>
                    <a:pt x="775981" y="865306"/>
                    <a:pt x="776835" y="864726"/>
                  </a:cubicBezTo>
                  <a:cubicBezTo>
                    <a:pt x="777455" y="864332"/>
                    <a:pt x="778013" y="863794"/>
                    <a:pt x="778592" y="863339"/>
                  </a:cubicBezTo>
                  <a:cubicBezTo>
                    <a:pt x="779395" y="862634"/>
                    <a:pt x="780162" y="861910"/>
                    <a:pt x="780885" y="861123"/>
                  </a:cubicBezTo>
                  <a:cubicBezTo>
                    <a:pt x="781133" y="860812"/>
                    <a:pt x="781505" y="860626"/>
                    <a:pt x="781733" y="860315"/>
                  </a:cubicBezTo>
                  <a:cubicBezTo>
                    <a:pt x="781960" y="860005"/>
                    <a:pt x="782105" y="859694"/>
                    <a:pt x="782394" y="859425"/>
                  </a:cubicBezTo>
                  <a:cubicBezTo>
                    <a:pt x="782925" y="858721"/>
                    <a:pt x="783415" y="857996"/>
                    <a:pt x="783861" y="857230"/>
                  </a:cubicBezTo>
                  <a:cubicBezTo>
                    <a:pt x="784275" y="856567"/>
                    <a:pt x="784709" y="855822"/>
                    <a:pt x="785060" y="855159"/>
                  </a:cubicBezTo>
                  <a:cubicBezTo>
                    <a:pt x="785411" y="854497"/>
                    <a:pt x="785721" y="853669"/>
                    <a:pt x="786031" y="852944"/>
                  </a:cubicBezTo>
                  <a:cubicBezTo>
                    <a:pt x="786341" y="852219"/>
                    <a:pt x="786589" y="851287"/>
                    <a:pt x="786837" y="850480"/>
                  </a:cubicBezTo>
                  <a:cubicBezTo>
                    <a:pt x="787085" y="849672"/>
                    <a:pt x="787147" y="848968"/>
                    <a:pt x="787333" y="848264"/>
                  </a:cubicBezTo>
                  <a:cubicBezTo>
                    <a:pt x="787519" y="847560"/>
                    <a:pt x="787643" y="846421"/>
                    <a:pt x="787685" y="845469"/>
                  </a:cubicBezTo>
                  <a:cubicBezTo>
                    <a:pt x="787685" y="845179"/>
                    <a:pt x="787685" y="844910"/>
                    <a:pt x="787685" y="844599"/>
                  </a:cubicBezTo>
                  <a:lnTo>
                    <a:pt x="792521" y="697396"/>
                  </a:lnTo>
                  <a:lnTo>
                    <a:pt x="936772" y="668097"/>
                  </a:lnTo>
                  <a:lnTo>
                    <a:pt x="936917" y="668097"/>
                  </a:lnTo>
                  <a:cubicBezTo>
                    <a:pt x="937578" y="667931"/>
                    <a:pt x="938115" y="667662"/>
                    <a:pt x="938756" y="667517"/>
                  </a:cubicBezTo>
                  <a:cubicBezTo>
                    <a:pt x="939857" y="667227"/>
                    <a:pt x="940940" y="666854"/>
                    <a:pt x="942000" y="666440"/>
                  </a:cubicBezTo>
                  <a:cubicBezTo>
                    <a:pt x="942600" y="666171"/>
                    <a:pt x="943158" y="665757"/>
                    <a:pt x="943736" y="665446"/>
                  </a:cubicBezTo>
                  <a:cubicBezTo>
                    <a:pt x="944730" y="664949"/>
                    <a:pt x="945692" y="664390"/>
                    <a:pt x="946609" y="663769"/>
                  </a:cubicBezTo>
                  <a:cubicBezTo>
                    <a:pt x="947169" y="663376"/>
                    <a:pt x="947702" y="662920"/>
                    <a:pt x="948200" y="662444"/>
                  </a:cubicBezTo>
                  <a:cubicBezTo>
                    <a:pt x="949070" y="661740"/>
                    <a:pt x="949881" y="660953"/>
                    <a:pt x="950618" y="660104"/>
                  </a:cubicBezTo>
                  <a:cubicBezTo>
                    <a:pt x="950856" y="659938"/>
                    <a:pt x="951071" y="659731"/>
                    <a:pt x="951259" y="659503"/>
                  </a:cubicBezTo>
                  <a:cubicBezTo>
                    <a:pt x="951567" y="659110"/>
                    <a:pt x="951850" y="658696"/>
                    <a:pt x="952106" y="658261"/>
                  </a:cubicBezTo>
                  <a:cubicBezTo>
                    <a:pt x="952637" y="657619"/>
                    <a:pt x="953115" y="656915"/>
                    <a:pt x="953532" y="656190"/>
                  </a:cubicBezTo>
                  <a:cubicBezTo>
                    <a:pt x="953993" y="655466"/>
                    <a:pt x="954413" y="654700"/>
                    <a:pt x="954793" y="653933"/>
                  </a:cubicBezTo>
                  <a:cubicBezTo>
                    <a:pt x="955144" y="653209"/>
                    <a:pt x="955454" y="652484"/>
                    <a:pt x="955723" y="651863"/>
                  </a:cubicBezTo>
                  <a:cubicBezTo>
                    <a:pt x="956020" y="651014"/>
                    <a:pt x="956268" y="650165"/>
                    <a:pt x="956467" y="649295"/>
                  </a:cubicBezTo>
                  <a:cubicBezTo>
                    <a:pt x="956653" y="648550"/>
                    <a:pt x="956818" y="647804"/>
                    <a:pt x="956942" y="647059"/>
                  </a:cubicBezTo>
                  <a:cubicBezTo>
                    <a:pt x="957103" y="646168"/>
                    <a:pt x="957192" y="645257"/>
                    <a:pt x="957211" y="644346"/>
                  </a:cubicBezTo>
                  <a:cubicBezTo>
                    <a:pt x="957252" y="643580"/>
                    <a:pt x="957252" y="642835"/>
                    <a:pt x="957211" y="642069"/>
                  </a:cubicBezTo>
                  <a:cubicBezTo>
                    <a:pt x="957192" y="641137"/>
                    <a:pt x="957103" y="640205"/>
                    <a:pt x="956942" y="639273"/>
                  </a:cubicBezTo>
                  <a:cubicBezTo>
                    <a:pt x="956777" y="638631"/>
                    <a:pt x="956860" y="638196"/>
                    <a:pt x="956736" y="637803"/>
                  </a:cubicBezTo>
                  <a:close/>
                  <a:moveTo>
                    <a:pt x="218946" y="789892"/>
                  </a:moveTo>
                  <a:lnTo>
                    <a:pt x="215288" y="675447"/>
                  </a:lnTo>
                  <a:cubicBezTo>
                    <a:pt x="215288" y="674826"/>
                    <a:pt x="215102" y="674246"/>
                    <a:pt x="215040" y="673625"/>
                  </a:cubicBezTo>
                  <a:cubicBezTo>
                    <a:pt x="215040" y="672652"/>
                    <a:pt x="214834" y="671679"/>
                    <a:pt x="214648" y="670706"/>
                  </a:cubicBezTo>
                  <a:cubicBezTo>
                    <a:pt x="214154" y="669132"/>
                    <a:pt x="213629" y="667558"/>
                    <a:pt x="213077" y="666005"/>
                  </a:cubicBezTo>
                  <a:cubicBezTo>
                    <a:pt x="212734" y="665219"/>
                    <a:pt x="212341" y="664452"/>
                    <a:pt x="211899" y="663728"/>
                  </a:cubicBezTo>
                  <a:cubicBezTo>
                    <a:pt x="211506" y="663024"/>
                    <a:pt x="211134" y="662320"/>
                    <a:pt x="210721" y="661657"/>
                  </a:cubicBezTo>
                  <a:cubicBezTo>
                    <a:pt x="210308" y="660994"/>
                    <a:pt x="209647" y="660311"/>
                    <a:pt x="209089" y="659586"/>
                  </a:cubicBezTo>
                  <a:cubicBezTo>
                    <a:pt x="208531" y="658862"/>
                    <a:pt x="208097" y="658365"/>
                    <a:pt x="207539" y="657785"/>
                  </a:cubicBezTo>
                  <a:cubicBezTo>
                    <a:pt x="206981" y="657205"/>
                    <a:pt x="206195" y="656708"/>
                    <a:pt x="205472" y="656128"/>
                  </a:cubicBezTo>
                  <a:cubicBezTo>
                    <a:pt x="204749" y="655549"/>
                    <a:pt x="204294" y="655114"/>
                    <a:pt x="203633" y="654700"/>
                  </a:cubicBezTo>
                  <a:cubicBezTo>
                    <a:pt x="202851" y="654223"/>
                    <a:pt x="202043" y="653768"/>
                    <a:pt x="201215" y="653374"/>
                  </a:cubicBezTo>
                  <a:cubicBezTo>
                    <a:pt x="200582" y="653002"/>
                    <a:pt x="199925" y="652691"/>
                    <a:pt x="199251" y="652401"/>
                  </a:cubicBezTo>
                  <a:cubicBezTo>
                    <a:pt x="198263" y="652008"/>
                    <a:pt x="197247" y="651697"/>
                    <a:pt x="196213" y="651469"/>
                  </a:cubicBezTo>
                  <a:cubicBezTo>
                    <a:pt x="195705" y="651262"/>
                    <a:pt x="195180" y="651076"/>
                    <a:pt x="194643" y="650952"/>
                  </a:cubicBezTo>
                  <a:lnTo>
                    <a:pt x="82590" y="628175"/>
                  </a:lnTo>
                  <a:lnTo>
                    <a:pt x="196048" y="532200"/>
                  </a:lnTo>
                  <a:cubicBezTo>
                    <a:pt x="196854" y="533608"/>
                    <a:pt x="197784" y="534974"/>
                    <a:pt x="198755" y="536341"/>
                  </a:cubicBezTo>
                  <a:cubicBezTo>
                    <a:pt x="215780" y="555308"/>
                    <a:pt x="238993" y="567566"/>
                    <a:pt x="264226" y="570921"/>
                  </a:cubicBezTo>
                  <a:cubicBezTo>
                    <a:pt x="275804" y="573033"/>
                    <a:pt x="286968" y="576988"/>
                    <a:pt x="297293" y="582641"/>
                  </a:cubicBezTo>
                  <a:cubicBezTo>
                    <a:pt x="305679" y="590654"/>
                    <a:pt x="312751" y="599931"/>
                    <a:pt x="318248" y="610160"/>
                  </a:cubicBezTo>
                  <a:cubicBezTo>
                    <a:pt x="329139" y="632833"/>
                    <a:pt x="347506" y="651034"/>
                    <a:pt x="370245" y="661719"/>
                  </a:cubicBezTo>
                  <a:lnTo>
                    <a:pt x="325316" y="699923"/>
                  </a:lnTo>
                  <a:close/>
                  <a:moveTo>
                    <a:pt x="569655" y="613494"/>
                  </a:moveTo>
                  <a:cubicBezTo>
                    <a:pt x="568311" y="613866"/>
                    <a:pt x="566918" y="614053"/>
                    <a:pt x="565521" y="614011"/>
                  </a:cubicBezTo>
                  <a:cubicBezTo>
                    <a:pt x="554049" y="612520"/>
                    <a:pt x="542885" y="609207"/>
                    <a:pt x="532455" y="604196"/>
                  </a:cubicBezTo>
                  <a:cubicBezTo>
                    <a:pt x="523091" y="600304"/>
                    <a:pt x="513523" y="596928"/>
                    <a:pt x="503791" y="594092"/>
                  </a:cubicBezTo>
                  <a:lnTo>
                    <a:pt x="502985" y="593905"/>
                  </a:lnTo>
                  <a:cubicBezTo>
                    <a:pt x="487066" y="589205"/>
                    <a:pt x="470132" y="589205"/>
                    <a:pt x="454212" y="593905"/>
                  </a:cubicBezTo>
                  <a:cubicBezTo>
                    <a:pt x="453902" y="594009"/>
                    <a:pt x="453551" y="594050"/>
                    <a:pt x="453220" y="594154"/>
                  </a:cubicBezTo>
                  <a:cubicBezTo>
                    <a:pt x="443517" y="596990"/>
                    <a:pt x="433976" y="600366"/>
                    <a:pt x="424639" y="604238"/>
                  </a:cubicBezTo>
                  <a:cubicBezTo>
                    <a:pt x="414202" y="609249"/>
                    <a:pt x="403042" y="612562"/>
                    <a:pt x="391572" y="614073"/>
                  </a:cubicBezTo>
                  <a:cubicBezTo>
                    <a:pt x="390175" y="614115"/>
                    <a:pt x="388780" y="613928"/>
                    <a:pt x="387439" y="613535"/>
                  </a:cubicBezTo>
                  <a:cubicBezTo>
                    <a:pt x="378987" y="610760"/>
                    <a:pt x="369769" y="596079"/>
                    <a:pt x="361627" y="583034"/>
                  </a:cubicBezTo>
                  <a:cubicBezTo>
                    <a:pt x="353019" y="567028"/>
                    <a:pt x="341405" y="552823"/>
                    <a:pt x="327424" y="541228"/>
                  </a:cubicBezTo>
                  <a:cubicBezTo>
                    <a:pt x="311962" y="531392"/>
                    <a:pt x="294771" y="524596"/>
                    <a:pt x="276771" y="521205"/>
                  </a:cubicBezTo>
                  <a:cubicBezTo>
                    <a:pt x="263493" y="519473"/>
                    <a:pt x="250890" y="514322"/>
                    <a:pt x="240191" y="506254"/>
                  </a:cubicBezTo>
                  <a:cubicBezTo>
                    <a:pt x="235924" y="493711"/>
                    <a:pt x="234936" y="480280"/>
                    <a:pt x="237319" y="467243"/>
                  </a:cubicBezTo>
                  <a:cubicBezTo>
                    <a:pt x="239654" y="448914"/>
                    <a:pt x="238491" y="430307"/>
                    <a:pt x="233888" y="412413"/>
                  </a:cubicBezTo>
                  <a:cubicBezTo>
                    <a:pt x="227271" y="395729"/>
                    <a:pt x="217527" y="380471"/>
                    <a:pt x="205183" y="367459"/>
                  </a:cubicBezTo>
                  <a:cubicBezTo>
                    <a:pt x="194849" y="355035"/>
                    <a:pt x="184000" y="342176"/>
                    <a:pt x="184000" y="332796"/>
                  </a:cubicBezTo>
                  <a:cubicBezTo>
                    <a:pt x="184000" y="323416"/>
                    <a:pt x="194767" y="310578"/>
                    <a:pt x="205183" y="298071"/>
                  </a:cubicBezTo>
                  <a:cubicBezTo>
                    <a:pt x="217535" y="285090"/>
                    <a:pt x="227281" y="269848"/>
                    <a:pt x="233888" y="253179"/>
                  </a:cubicBezTo>
                  <a:cubicBezTo>
                    <a:pt x="238488" y="235285"/>
                    <a:pt x="239654" y="216678"/>
                    <a:pt x="237319" y="198348"/>
                  </a:cubicBezTo>
                  <a:cubicBezTo>
                    <a:pt x="234936" y="185312"/>
                    <a:pt x="235926" y="171881"/>
                    <a:pt x="240191" y="159337"/>
                  </a:cubicBezTo>
                  <a:cubicBezTo>
                    <a:pt x="250857" y="151266"/>
                    <a:pt x="263435" y="146114"/>
                    <a:pt x="276688" y="144387"/>
                  </a:cubicBezTo>
                  <a:cubicBezTo>
                    <a:pt x="294755" y="140979"/>
                    <a:pt x="312007" y="134154"/>
                    <a:pt x="327527" y="124281"/>
                  </a:cubicBezTo>
                  <a:cubicBezTo>
                    <a:pt x="341496" y="112661"/>
                    <a:pt x="353106" y="98462"/>
                    <a:pt x="361730" y="82454"/>
                  </a:cubicBezTo>
                  <a:cubicBezTo>
                    <a:pt x="369873" y="69450"/>
                    <a:pt x="379090" y="54728"/>
                    <a:pt x="387543" y="51953"/>
                  </a:cubicBezTo>
                  <a:cubicBezTo>
                    <a:pt x="388890" y="51589"/>
                    <a:pt x="390281" y="51415"/>
                    <a:pt x="391676" y="51436"/>
                  </a:cubicBezTo>
                  <a:cubicBezTo>
                    <a:pt x="403146" y="52954"/>
                    <a:pt x="414303" y="56273"/>
                    <a:pt x="424742" y="61271"/>
                  </a:cubicBezTo>
                  <a:cubicBezTo>
                    <a:pt x="441684" y="69225"/>
                    <a:pt x="459968" y="73917"/>
                    <a:pt x="478640" y="75103"/>
                  </a:cubicBezTo>
                  <a:cubicBezTo>
                    <a:pt x="497318" y="73919"/>
                    <a:pt x="515610" y="69227"/>
                    <a:pt x="532558" y="61271"/>
                  </a:cubicBezTo>
                  <a:cubicBezTo>
                    <a:pt x="542989" y="56254"/>
                    <a:pt x="554151" y="52933"/>
                    <a:pt x="565625" y="51436"/>
                  </a:cubicBezTo>
                  <a:cubicBezTo>
                    <a:pt x="567022" y="51396"/>
                    <a:pt x="568415" y="51570"/>
                    <a:pt x="569758" y="51953"/>
                  </a:cubicBezTo>
                  <a:cubicBezTo>
                    <a:pt x="578210" y="54728"/>
                    <a:pt x="587448" y="69450"/>
                    <a:pt x="595570" y="82454"/>
                  </a:cubicBezTo>
                  <a:cubicBezTo>
                    <a:pt x="604207" y="98458"/>
                    <a:pt x="615825" y="112657"/>
                    <a:pt x="629794" y="124281"/>
                  </a:cubicBezTo>
                  <a:cubicBezTo>
                    <a:pt x="645277" y="134106"/>
                    <a:pt x="662480" y="140900"/>
                    <a:pt x="680488" y="144304"/>
                  </a:cubicBezTo>
                  <a:cubicBezTo>
                    <a:pt x="693756" y="146027"/>
                    <a:pt x="706348" y="151181"/>
                    <a:pt x="717026" y="159255"/>
                  </a:cubicBezTo>
                  <a:cubicBezTo>
                    <a:pt x="721282" y="171801"/>
                    <a:pt x="722271" y="185229"/>
                    <a:pt x="719899" y="198266"/>
                  </a:cubicBezTo>
                  <a:cubicBezTo>
                    <a:pt x="717586" y="216595"/>
                    <a:pt x="718744" y="235196"/>
                    <a:pt x="723309" y="253097"/>
                  </a:cubicBezTo>
                  <a:cubicBezTo>
                    <a:pt x="729904" y="269782"/>
                    <a:pt x="739666" y="285028"/>
                    <a:pt x="752056" y="297988"/>
                  </a:cubicBezTo>
                  <a:cubicBezTo>
                    <a:pt x="762389" y="310412"/>
                    <a:pt x="773260" y="323354"/>
                    <a:pt x="773260" y="332713"/>
                  </a:cubicBezTo>
                  <a:cubicBezTo>
                    <a:pt x="773260" y="342072"/>
                    <a:pt x="762472" y="354931"/>
                    <a:pt x="752056" y="367376"/>
                  </a:cubicBezTo>
                  <a:cubicBezTo>
                    <a:pt x="739671" y="380363"/>
                    <a:pt x="729910" y="395628"/>
                    <a:pt x="723309" y="412330"/>
                  </a:cubicBezTo>
                  <a:cubicBezTo>
                    <a:pt x="718748" y="430230"/>
                    <a:pt x="717584" y="448829"/>
                    <a:pt x="719878" y="467161"/>
                  </a:cubicBezTo>
                  <a:cubicBezTo>
                    <a:pt x="722278" y="480197"/>
                    <a:pt x="721282" y="493634"/>
                    <a:pt x="716985" y="506172"/>
                  </a:cubicBezTo>
                  <a:cubicBezTo>
                    <a:pt x="706317" y="514237"/>
                    <a:pt x="693742" y="519389"/>
                    <a:pt x="680488" y="521122"/>
                  </a:cubicBezTo>
                  <a:cubicBezTo>
                    <a:pt x="662471" y="524497"/>
                    <a:pt x="645265" y="531295"/>
                    <a:pt x="629794" y="541145"/>
                  </a:cubicBezTo>
                  <a:cubicBezTo>
                    <a:pt x="615811" y="552741"/>
                    <a:pt x="604192" y="566945"/>
                    <a:pt x="595570" y="582952"/>
                  </a:cubicBezTo>
                  <a:cubicBezTo>
                    <a:pt x="587345" y="595997"/>
                    <a:pt x="578107" y="610677"/>
                    <a:pt x="569655" y="613452"/>
                  </a:cubicBezTo>
                  <a:close/>
                  <a:moveTo>
                    <a:pt x="874504" y="628278"/>
                  </a:moveTo>
                  <a:lnTo>
                    <a:pt x="762451" y="651055"/>
                  </a:lnTo>
                  <a:cubicBezTo>
                    <a:pt x="761376" y="651324"/>
                    <a:pt x="760384" y="651697"/>
                    <a:pt x="759351" y="652049"/>
                  </a:cubicBezTo>
                  <a:cubicBezTo>
                    <a:pt x="759000" y="652194"/>
                    <a:pt x="758628" y="652236"/>
                    <a:pt x="758276" y="652380"/>
                  </a:cubicBezTo>
                  <a:cubicBezTo>
                    <a:pt x="756910" y="652898"/>
                    <a:pt x="755602" y="653561"/>
                    <a:pt x="754371" y="654348"/>
                  </a:cubicBezTo>
                  <a:cubicBezTo>
                    <a:pt x="754205" y="654472"/>
                    <a:pt x="754060" y="654492"/>
                    <a:pt x="753895" y="654617"/>
                  </a:cubicBezTo>
                  <a:cubicBezTo>
                    <a:pt x="752672" y="655383"/>
                    <a:pt x="751529" y="656294"/>
                    <a:pt x="750485" y="657288"/>
                  </a:cubicBezTo>
                  <a:cubicBezTo>
                    <a:pt x="750303" y="657371"/>
                    <a:pt x="750136" y="657495"/>
                    <a:pt x="749989" y="657640"/>
                  </a:cubicBezTo>
                  <a:cubicBezTo>
                    <a:pt x="749035" y="658572"/>
                    <a:pt x="748156" y="659566"/>
                    <a:pt x="747365" y="660642"/>
                  </a:cubicBezTo>
                  <a:cubicBezTo>
                    <a:pt x="747179" y="660891"/>
                    <a:pt x="746910" y="661160"/>
                    <a:pt x="746662" y="661429"/>
                  </a:cubicBezTo>
                  <a:cubicBezTo>
                    <a:pt x="746063" y="662361"/>
                    <a:pt x="745505" y="663396"/>
                    <a:pt x="744947" y="664370"/>
                  </a:cubicBezTo>
                  <a:cubicBezTo>
                    <a:pt x="744719" y="664908"/>
                    <a:pt x="744389" y="665343"/>
                    <a:pt x="744141" y="665881"/>
                  </a:cubicBezTo>
                  <a:cubicBezTo>
                    <a:pt x="743760" y="666813"/>
                    <a:pt x="743430" y="667765"/>
                    <a:pt x="743149" y="668739"/>
                  </a:cubicBezTo>
                  <a:cubicBezTo>
                    <a:pt x="742963" y="669422"/>
                    <a:pt x="742735" y="670043"/>
                    <a:pt x="742611" y="670644"/>
                  </a:cubicBezTo>
                  <a:cubicBezTo>
                    <a:pt x="742370" y="671679"/>
                    <a:pt x="742210" y="672735"/>
                    <a:pt x="742136" y="673791"/>
                  </a:cubicBezTo>
                  <a:cubicBezTo>
                    <a:pt x="742136" y="674371"/>
                    <a:pt x="741950" y="674868"/>
                    <a:pt x="741950" y="675447"/>
                  </a:cubicBezTo>
                  <a:lnTo>
                    <a:pt x="738230" y="789892"/>
                  </a:lnTo>
                  <a:lnTo>
                    <a:pt x="586932" y="661864"/>
                  </a:lnTo>
                  <a:cubicBezTo>
                    <a:pt x="609696" y="651200"/>
                    <a:pt x="628089" y="632978"/>
                    <a:pt x="639011" y="610305"/>
                  </a:cubicBezTo>
                  <a:cubicBezTo>
                    <a:pt x="643272" y="603140"/>
                    <a:pt x="647949" y="596224"/>
                    <a:pt x="653023" y="589598"/>
                  </a:cubicBezTo>
                  <a:cubicBezTo>
                    <a:pt x="655023" y="587031"/>
                    <a:pt x="657334" y="584712"/>
                    <a:pt x="659905" y="582724"/>
                  </a:cubicBezTo>
                  <a:cubicBezTo>
                    <a:pt x="668684" y="577713"/>
                    <a:pt x="678219" y="574172"/>
                    <a:pt x="688135" y="572225"/>
                  </a:cubicBezTo>
                  <a:lnTo>
                    <a:pt x="692971" y="571004"/>
                  </a:lnTo>
                  <a:cubicBezTo>
                    <a:pt x="718202" y="567649"/>
                    <a:pt x="741413" y="555391"/>
                    <a:pt x="758421" y="536424"/>
                  </a:cubicBezTo>
                  <a:cubicBezTo>
                    <a:pt x="759372" y="535037"/>
                    <a:pt x="760302" y="533629"/>
                    <a:pt x="761170" y="532283"/>
                  </a:cubicBezTo>
                  <a:lnTo>
                    <a:pt x="776401" y="545162"/>
                  </a:lnTo>
                  <a:lnTo>
                    <a:pt x="874504" y="628237"/>
                  </a:lnTo>
                  <a:close/>
                </a:path>
              </a:pathLst>
            </a:custGeom>
            <a:solidFill>
              <a:schemeClr val="accent2"/>
            </a:solidFill>
            <a:ln w="206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BC2488A7-8444-2BFE-2A7A-6A12862395CC}"/>
              </a:ext>
            </a:extLst>
          </p:cNvPr>
          <p:cNvSpPr/>
          <p:nvPr userDrawn="1"/>
        </p:nvSpPr>
        <p:spPr>
          <a:xfrm>
            <a:off x="660400" y="795598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8D86746-09DD-02E6-8361-F50CE5FD9778}"/>
              </a:ext>
            </a:extLst>
          </p:cNvPr>
          <p:cNvSpPr/>
          <p:nvPr userDrawn="1"/>
        </p:nvSpPr>
        <p:spPr>
          <a:xfrm>
            <a:off x="965200" y="795597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D6F83A5-08F2-E85E-62D7-C04EB5025F15}"/>
              </a:ext>
            </a:extLst>
          </p:cNvPr>
          <p:cNvSpPr/>
          <p:nvPr userDrawn="1"/>
        </p:nvSpPr>
        <p:spPr>
          <a:xfrm>
            <a:off x="1270000" y="795596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1DB9837-BACF-9CB2-4516-E48261C94B96}"/>
              </a:ext>
            </a:extLst>
          </p:cNvPr>
          <p:cNvSpPr/>
          <p:nvPr userDrawn="1"/>
        </p:nvSpPr>
        <p:spPr>
          <a:xfrm>
            <a:off x="10845801" y="790734"/>
            <a:ext cx="685800" cy="762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7032C01-B70D-54A7-933A-2F4B2FA7BF5C}"/>
              </a:ext>
            </a:extLst>
          </p:cNvPr>
          <p:cNvSpPr/>
          <p:nvPr userDrawn="1"/>
        </p:nvSpPr>
        <p:spPr>
          <a:xfrm>
            <a:off x="11015345" y="952024"/>
            <a:ext cx="516255" cy="762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25C0B28-ACDD-4481-0937-6984C4F1B2C8}"/>
              </a:ext>
            </a:extLst>
          </p:cNvPr>
          <p:cNvSpPr/>
          <p:nvPr userDrawn="1"/>
        </p:nvSpPr>
        <p:spPr>
          <a:xfrm>
            <a:off x="10688897" y="6235702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C18D97E-AE03-B721-F9AA-13A8629EFA23}"/>
              </a:ext>
            </a:extLst>
          </p:cNvPr>
          <p:cNvSpPr/>
          <p:nvPr userDrawn="1"/>
        </p:nvSpPr>
        <p:spPr>
          <a:xfrm>
            <a:off x="10993697" y="6235701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BC0A3D8-66C1-96DA-613C-BF050C5B3E6B}"/>
              </a:ext>
            </a:extLst>
          </p:cNvPr>
          <p:cNvSpPr/>
          <p:nvPr userDrawn="1"/>
        </p:nvSpPr>
        <p:spPr>
          <a:xfrm>
            <a:off x="11298497" y="6235700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32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7C30999-010A-6E65-470C-4461CFC4A425}"/>
              </a:ext>
            </a:extLst>
          </p:cNvPr>
          <p:cNvSpPr/>
          <p:nvPr userDrawn="1"/>
        </p:nvSpPr>
        <p:spPr>
          <a:xfrm>
            <a:off x="3474720" y="-9168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FFB8B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9832CD-C869-D7F1-00C8-09E810332E97}"/>
              </a:ext>
            </a:extLst>
          </p:cNvPr>
          <p:cNvSpPr/>
          <p:nvPr userDrawn="1"/>
        </p:nvSpPr>
        <p:spPr>
          <a:xfrm>
            <a:off x="0" y="358775"/>
            <a:ext cx="12192000" cy="549275"/>
          </a:xfrm>
          <a:custGeom>
            <a:avLst/>
            <a:gdLst>
              <a:gd name="connsiteX0" fmla="*/ 4918075 w 12192000"/>
              <a:gd name="connsiteY0" fmla="*/ 0 h 549275"/>
              <a:gd name="connsiteX1" fmla="*/ 12192000 w 12192000"/>
              <a:gd name="connsiteY1" fmla="*/ 0 h 549275"/>
              <a:gd name="connsiteX2" fmla="*/ 12192000 w 12192000"/>
              <a:gd name="connsiteY2" fmla="*/ 549275 h 549275"/>
              <a:gd name="connsiteX3" fmla="*/ 4918075 w 12192000"/>
              <a:gd name="connsiteY3" fmla="*/ 549275 h 549275"/>
              <a:gd name="connsiteX4" fmla="*/ 0 w 12192000"/>
              <a:gd name="connsiteY4" fmla="*/ 0 h 549275"/>
              <a:gd name="connsiteX5" fmla="*/ 695325 w 12192000"/>
              <a:gd name="connsiteY5" fmla="*/ 0 h 549275"/>
              <a:gd name="connsiteX6" fmla="*/ 695325 w 12192000"/>
              <a:gd name="connsiteY6" fmla="*/ 549275 h 549275"/>
              <a:gd name="connsiteX7" fmla="*/ 0 w 12192000"/>
              <a:gd name="connsiteY7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49275">
                <a:moveTo>
                  <a:pt x="4918075" y="0"/>
                </a:moveTo>
                <a:lnTo>
                  <a:pt x="12192000" y="0"/>
                </a:lnTo>
                <a:lnTo>
                  <a:pt x="12192000" y="549275"/>
                </a:lnTo>
                <a:lnTo>
                  <a:pt x="4918075" y="549275"/>
                </a:lnTo>
                <a:close/>
                <a:moveTo>
                  <a:pt x="0" y="0"/>
                </a:moveTo>
                <a:lnTo>
                  <a:pt x="695325" y="0"/>
                </a:lnTo>
                <a:lnTo>
                  <a:pt x="695325" y="549275"/>
                </a:lnTo>
                <a:lnTo>
                  <a:pt x="0" y="5492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E2098DF-6BD6-BE52-83C4-F5AA609E91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402578"/>
            <a:ext cx="385127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PART 1  </a:t>
            </a:r>
            <a:r>
              <a:rPr lang="zh-CN" altLang="en-US" dirty="0"/>
              <a:t>论文选题背景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D43A23F-0FCE-3656-B8D5-037C9613D7B9}"/>
              </a:ext>
            </a:extLst>
          </p:cNvPr>
          <p:cNvSpPr/>
          <p:nvPr userDrawn="1"/>
        </p:nvSpPr>
        <p:spPr>
          <a:xfrm>
            <a:off x="10653972" y="503499"/>
            <a:ext cx="233103" cy="2331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DC5619B-2A95-27A8-9A5D-62CD5A20C5F3}"/>
              </a:ext>
            </a:extLst>
          </p:cNvPr>
          <p:cNvSpPr/>
          <p:nvPr userDrawn="1"/>
        </p:nvSpPr>
        <p:spPr>
          <a:xfrm>
            <a:off x="10958772" y="503498"/>
            <a:ext cx="233103" cy="2331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3022BFF-18B1-FD1E-0EBD-B5976C1A6DBC}"/>
              </a:ext>
            </a:extLst>
          </p:cNvPr>
          <p:cNvSpPr/>
          <p:nvPr userDrawn="1"/>
        </p:nvSpPr>
        <p:spPr>
          <a:xfrm>
            <a:off x="11263572" y="503497"/>
            <a:ext cx="233103" cy="2331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675E6B2-8D65-7D79-4E4F-9422A3336638}"/>
              </a:ext>
            </a:extLst>
          </p:cNvPr>
          <p:cNvCxnSpPr>
            <a:cxnSpLocks/>
          </p:cNvCxnSpPr>
          <p:nvPr userDrawn="1"/>
        </p:nvCxnSpPr>
        <p:spPr>
          <a:xfrm>
            <a:off x="92124" y="5450002"/>
            <a:ext cx="0" cy="1387522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0D6E761-D317-916C-DBA6-BCA355A271A4}"/>
              </a:ext>
            </a:extLst>
          </p:cNvPr>
          <p:cNvCxnSpPr>
            <a:cxnSpLocks/>
          </p:cNvCxnSpPr>
          <p:nvPr userDrawn="1"/>
        </p:nvCxnSpPr>
        <p:spPr>
          <a:xfrm>
            <a:off x="524303" y="5054217"/>
            <a:ext cx="0" cy="180378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D807D92-16E9-2AAC-A8AF-6A1F2D624EAA}"/>
              </a:ext>
            </a:extLst>
          </p:cNvPr>
          <p:cNvCxnSpPr>
            <a:cxnSpLocks/>
          </p:cNvCxnSpPr>
          <p:nvPr userDrawn="1"/>
        </p:nvCxnSpPr>
        <p:spPr>
          <a:xfrm>
            <a:off x="956482" y="5960655"/>
            <a:ext cx="0" cy="89734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8164DA-63D5-2ACF-4359-5086AC8D325C}"/>
              </a:ext>
            </a:extLst>
          </p:cNvPr>
          <p:cNvCxnSpPr>
            <a:cxnSpLocks/>
          </p:cNvCxnSpPr>
          <p:nvPr userDrawn="1"/>
        </p:nvCxnSpPr>
        <p:spPr>
          <a:xfrm>
            <a:off x="1388661" y="6149450"/>
            <a:ext cx="0" cy="70855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10AB49E-C564-DE78-76CE-5683C442A9B5}"/>
              </a:ext>
            </a:extLst>
          </p:cNvPr>
          <p:cNvCxnSpPr>
            <a:cxnSpLocks/>
          </p:cNvCxnSpPr>
          <p:nvPr userDrawn="1"/>
        </p:nvCxnSpPr>
        <p:spPr>
          <a:xfrm>
            <a:off x="0" y="6149450"/>
            <a:ext cx="149556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D9B5C24-0420-F6C4-B837-105594611479}"/>
              </a:ext>
            </a:extLst>
          </p:cNvPr>
          <p:cNvCxnSpPr>
            <a:cxnSpLocks/>
          </p:cNvCxnSpPr>
          <p:nvPr userDrawn="1"/>
        </p:nvCxnSpPr>
        <p:spPr>
          <a:xfrm>
            <a:off x="0" y="5717271"/>
            <a:ext cx="65623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477F37A-11EA-7C35-8B0B-13C6553D251A}"/>
              </a:ext>
            </a:extLst>
          </p:cNvPr>
          <p:cNvCxnSpPr>
            <a:cxnSpLocks/>
          </p:cNvCxnSpPr>
          <p:nvPr userDrawn="1"/>
        </p:nvCxnSpPr>
        <p:spPr>
          <a:xfrm>
            <a:off x="0" y="5285092"/>
            <a:ext cx="65623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1DA4299-AEBC-5BA5-E855-4AC0B47821E2}"/>
              </a:ext>
            </a:extLst>
          </p:cNvPr>
          <p:cNvCxnSpPr>
            <a:cxnSpLocks/>
          </p:cNvCxnSpPr>
          <p:nvPr userDrawn="1"/>
        </p:nvCxnSpPr>
        <p:spPr>
          <a:xfrm>
            <a:off x="0" y="6581629"/>
            <a:ext cx="1666166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3B9BE16-CD0C-806C-E57F-BF2757E3A276}"/>
              </a:ext>
            </a:extLst>
          </p:cNvPr>
          <p:cNvCxnSpPr>
            <a:cxnSpLocks/>
          </p:cNvCxnSpPr>
          <p:nvPr userDrawn="1"/>
        </p:nvCxnSpPr>
        <p:spPr>
          <a:xfrm>
            <a:off x="12127168" y="5705897"/>
            <a:ext cx="0" cy="113162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E9E4928-4DDB-8F6A-34C6-881C705C8FA9}"/>
              </a:ext>
            </a:extLst>
          </p:cNvPr>
          <p:cNvCxnSpPr>
            <a:cxnSpLocks/>
          </p:cNvCxnSpPr>
          <p:nvPr userDrawn="1"/>
        </p:nvCxnSpPr>
        <p:spPr>
          <a:xfrm>
            <a:off x="11694989" y="5310112"/>
            <a:ext cx="0" cy="15478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52A6ECF-15A7-BC62-3998-0E63A3ED669A}"/>
              </a:ext>
            </a:extLst>
          </p:cNvPr>
          <p:cNvCxnSpPr>
            <a:cxnSpLocks/>
          </p:cNvCxnSpPr>
          <p:nvPr userDrawn="1"/>
        </p:nvCxnSpPr>
        <p:spPr>
          <a:xfrm>
            <a:off x="11262810" y="6216550"/>
            <a:ext cx="0" cy="62097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37F17F9-8E14-15FE-99B2-97409136CC25}"/>
              </a:ext>
            </a:extLst>
          </p:cNvPr>
          <p:cNvCxnSpPr>
            <a:cxnSpLocks/>
          </p:cNvCxnSpPr>
          <p:nvPr userDrawn="1"/>
        </p:nvCxnSpPr>
        <p:spPr>
          <a:xfrm>
            <a:off x="10830631" y="6405345"/>
            <a:ext cx="0" cy="43217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0326344-53C5-486D-1FF1-F372305986D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23723" y="6405345"/>
            <a:ext cx="1468277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68F87B3-41BA-70AA-1DB9-34292F27D05C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63060" y="5973166"/>
            <a:ext cx="62894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6522266-634F-EA82-F84E-5FD54051FDC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63060" y="5540987"/>
            <a:ext cx="62894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DA9E47E-8747-FF8D-BE39-64B6CA1BFB7B}"/>
              </a:ext>
            </a:extLst>
          </p:cNvPr>
          <p:cNvSpPr/>
          <p:nvPr userDrawn="1"/>
        </p:nvSpPr>
        <p:spPr>
          <a:xfrm>
            <a:off x="0" y="1643575"/>
            <a:ext cx="12192000" cy="2625969"/>
          </a:xfrm>
          <a:prstGeom prst="roundRect">
            <a:avLst>
              <a:gd name="adj" fmla="val 13475"/>
            </a:avLst>
          </a:prstGeom>
          <a:solidFill>
            <a:schemeClr val="accent2"/>
          </a:solidFill>
          <a:ln>
            <a:noFill/>
          </a:ln>
          <a:effectLst>
            <a:outerShdw blurRad="127000" dist="76200" dir="5400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C141DB2-7756-883D-D249-644C0FE8EFF3}"/>
              </a:ext>
            </a:extLst>
          </p:cNvPr>
          <p:cNvSpPr/>
          <p:nvPr userDrawn="1"/>
        </p:nvSpPr>
        <p:spPr>
          <a:xfrm>
            <a:off x="3474720" y="-9168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FFB8B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EB66C3A-64C4-37CE-F1C4-FB8CE144D429}"/>
              </a:ext>
            </a:extLst>
          </p:cNvPr>
          <p:cNvSpPr/>
          <p:nvPr userDrawn="1"/>
        </p:nvSpPr>
        <p:spPr>
          <a:xfrm>
            <a:off x="660400" y="795598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F68F72F-F10B-3B43-24C0-257525042CC5}"/>
              </a:ext>
            </a:extLst>
          </p:cNvPr>
          <p:cNvSpPr/>
          <p:nvPr userDrawn="1"/>
        </p:nvSpPr>
        <p:spPr>
          <a:xfrm>
            <a:off x="965200" y="795597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47511FC-2714-8B54-2E09-D21FE5086657}"/>
              </a:ext>
            </a:extLst>
          </p:cNvPr>
          <p:cNvSpPr/>
          <p:nvPr userDrawn="1"/>
        </p:nvSpPr>
        <p:spPr>
          <a:xfrm>
            <a:off x="1270000" y="795596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9CC6B78-9D8F-95B6-F68B-0C1E483C0166}"/>
              </a:ext>
            </a:extLst>
          </p:cNvPr>
          <p:cNvSpPr/>
          <p:nvPr userDrawn="1"/>
        </p:nvSpPr>
        <p:spPr>
          <a:xfrm>
            <a:off x="10845801" y="790734"/>
            <a:ext cx="685800" cy="762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CF33D0A-576A-0A79-13BD-211F93058577}"/>
              </a:ext>
            </a:extLst>
          </p:cNvPr>
          <p:cNvSpPr/>
          <p:nvPr userDrawn="1"/>
        </p:nvSpPr>
        <p:spPr>
          <a:xfrm>
            <a:off x="11015345" y="952024"/>
            <a:ext cx="516255" cy="762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2C3EBE6D-5C84-7CDD-4229-A2CC9DDCE16A}"/>
              </a:ext>
            </a:extLst>
          </p:cNvPr>
          <p:cNvSpPr/>
          <p:nvPr userDrawn="1"/>
        </p:nvSpPr>
        <p:spPr>
          <a:xfrm>
            <a:off x="7620" y="3634740"/>
            <a:ext cx="8336280" cy="634804"/>
          </a:xfrm>
          <a:custGeom>
            <a:avLst/>
            <a:gdLst>
              <a:gd name="connsiteX0" fmla="*/ 0 w 8336280"/>
              <a:gd name="connsiteY0" fmla="*/ 0 h 655320"/>
              <a:gd name="connsiteX1" fmla="*/ 2232660 w 8336280"/>
              <a:gd name="connsiteY1" fmla="*/ 358140 h 655320"/>
              <a:gd name="connsiteX2" fmla="*/ 4640580 w 8336280"/>
              <a:gd name="connsiteY2" fmla="*/ 213360 h 655320"/>
              <a:gd name="connsiteX3" fmla="*/ 6012180 w 8336280"/>
              <a:gd name="connsiteY3" fmla="*/ 541020 h 655320"/>
              <a:gd name="connsiteX4" fmla="*/ 7559040 w 8336280"/>
              <a:gd name="connsiteY4" fmla="*/ 419100 h 655320"/>
              <a:gd name="connsiteX5" fmla="*/ 8336280 w 8336280"/>
              <a:gd name="connsiteY5" fmla="*/ 655320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6280" h="655320">
                <a:moveTo>
                  <a:pt x="0" y="0"/>
                </a:moveTo>
                <a:cubicBezTo>
                  <a:pt x="729615" y="161290"/>
                  <a:pt x="1459230" y="322580"/>
                  <a:pt x="2232660" y="358140"/>
                </a:cubicBezTo>
                <a:cubicBezTo>
                  <a:pt x="3006090" y="393700"/>
                  <a:pt x="4010660" y="182880"/>
                  <a:pt x="4640580" y="213360"/>
                </a:cubicBezTo>
                <a:cubicBezTo>
                  <a:pt x="5270500" y="243840"/>
                  <a:pt x="5525770" y="506730"/>
                  <a:pt x="6012180" y="541020"/>
                </a:cubicBezTo>
                <a:cubicBezTo>
                  <a:pt x="6498590" y="575310"/>
                  <a:pt x="7171690" y="400050"/>
                  <a:pt x="7559040" y="419100"/>
                </a:cubicBezTo>
                <a:cubicBezTo>
                  <a:pt x="7946390" y="438150"/>
                  <a:pt x="8141335" y="546735"/>
                  <a:pt x="8336280" y="655320"/>
                </a:cubicBezTo>
              </a:path>
            </a:pathLst>
          </a:custGeom>
          <a:noFill/>
          <a:ln w="635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E5F6993C-1DAB-4302-7EA4-E77845EDEDC0}"/>
              </a:ext>
            </a:extLst>
          </p:cNvPr>
          <p:cNvSpPr/>
          <p:nvPr userDrawn="1"/>
        </p:nvSpPr>
        <p:spPr>
          <a:xfrm>
            <a:off x="7620" y="3757571"/>
            <a:ext cx="7429500" cy="503941"/>
          </a:xfrm>
          <a:custGeom>
            <a:avLst/>
            <a:gdLst>
              <a:gd name="connsiteX0" fmla="*/ 0 w 7429500"/>
              <a:gd name="connsiteY0" fmla="*/ 212448 h 547728"/>
              <a:gd name="connsiteX1" fmla="*/ 2065020 w 7429500"/>
              <a:gd name="connsiteY1" fmla="*/ 6708 h 547728"/>
              <a:gd name="connsiteX2" fmla="*/ 4419600 w 7429500"/>
              <a:gd name="connsiteY2" fmla="*/ 433428 h 547728"/>
              <a:gd name="connsiteX3" fmla="*/ 6035040 w 7429500"/>
              <a:gd name="connsiteY3" fmla="*/ 235308 h 547728"/>
              <a:gd name="connsiteX4" fmla="*/ 7429500 w 7429500"/>
              <a:gd name="connsiteY4" fmla="*/ 547728 h 54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0" h="547728">
                <a:moveTo>
                  <a:pt x="0" y="212448"/>
                </a:moveTo>
                <a:cubicBezTo>
                  <a:pt x="664210" y="91163"/>
                  <a:pt x="1328420" y="-30122"/>
                  <a:pt x="2065020" y="6708"/>
                </a:cubicBezTo>
                <a:cubicBezTo>
                  <a:pt x="2801620" y="43538"/>
                  <a:pt x="3757930" y="395328"/>
                  <a:pt x="4419600" y="433428"/>
                </a:cubicBezTo>
                <a:cubicBezTo>
                  <a:pt x="5081270" y="471528"/>
                  <a:pt x="5533390" y="216258"/>
                  <a:pt x="6035040" y="235308"/>
                </a:cubicBezTo>
                <a:cubicBezTo>
                  <a:pt x="6536690" y="254358"/>
                  <a:pt x="6983095" y="401043"/>
                  <a:pt x="7429500" y="547728"/>
                </a:cubicBezTo>
              </a:path>
            </a:pathLst>
          </a:custGeom>
          <a:noFill/>
          <a:ln w="635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2F799891-2329-1597-B30C-2B1FF0BF5856}"/>
              </a:ext>
            </a:extLst>
          </p:cNvPr>
          <p:cNvSpPr/>
          <p:nvPr userDrawn="1"/>
        </p:nvSpPr>
        <p:spPr>
          <a:xfrm>
            <a:off x="10688897" y="6235702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8F1EF55-61DC-6D5E-3FEA-AEF3FEBA8FA3}"/>
              </a:ext>
            </a:extLst>
          </p:cNvPr>
          <p:cNvSpPr/>
          <p:nvPr userDrawn="1"/>
        </p:nvSpPr>
        <p:spPr>
          <a:xfrm>
            <a:off x="10993697" y="6235701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C4BB5B8-50ED-33D8-A467-95AD8D49ECF1}"/>
              </a:ext>
            </a:extLst>
          </p:cNvPr>
          <p:cNvSpPr/>
          <p:nvPr userDrawn="1"/>
        </p:nvSpPr>
        <p:spPr>
          <a:xfrm>
            <a:off x="11298497" y="6235700"/>
            <a:ext cx="233103" cy="233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644044DB-6BF0-45E9-F3AD-999D52656F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1783" y="2102940"/>
            <a:ext cx="6942448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感谢各位导师聆听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E648854-CDD4-98BA-0EA3-5BEE524DEE95}"/>
              </a:ext>
            </a:extLst>
          </p:cNvPr>
          <p:cNvCxnSpPr>
            <a:cxnSpLocks/>
          </p:cNvCxnSpPr>
          <p:nvPr userDrawn="1"/>
        </p:nvCxnSpPr>
        <p:spPr>
          <a:xfrm>
            <a:off x="695325" y="2956560"/>
            <a:ext cx="6741795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665FE7A9-644E-DF28-87B1-58F1EDE0FC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58" y="3152979"/>
            <a:ext cx="694244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毕业答辩 </a:t>
            </a:r>
            <a:r>
              <a:rPr lang="en-US" altLang="zh-CN" dirty="0"/>
              <a:t>/ </a:t>
            </a:r>
            <a:r>
              <a:rPr lang="zh-CN" altLang="en-US" dirty="0"/>
              <a:t>课题汇报 </a:t>
            </a:r>
            <a:r>
              <a:rPr lang="en-US" altLang="zh-CN" dirty="0"/>
              <a:t>/ </a:t>
            </a:r>
            <a:r>
              <a:rPr lang="zh-CN" altLang="en-US" dirty="0"/>
              <a:t>开题报告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B4244F5-9F02-11E0-564A-ECCD02E0156C}"/>
              </a:ext>
            </a:extLst>
          </p:cNvPr>
          <p:cNvGrpSpPr/>
          <p:nvPr userDrawn="1"/>
        </p:nvGrpSpPr>
        <p:grpSpPr>
          <a:xfrm>
            <a:off x="8239746" y="1885950"/>
            <a:ext cx="3251189" cy="2141220"/>
            <a:chOff x="6454812" y="906912"/>
            <a:chExt cx="1301182" cy="856953"/>
          </a:xfrm>
          <a:effectLst>
            <a:outerShdw blurRad="254000" dist="127000" dir="5400000" algn="ctr" rotWithShape="0">
              <a:schemeClr val="bg1">
                <a:alpha val="30000"/>
              </a:schemeClr>
            </a:outerShdw>
          </a:effectLst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4A0CAC7-640D-A05D-A503-A480CCDAA0CD}"/>
                </a:ext>
              </a:extLst>
            </p:cNvPr>
            <p:cNvSpPr/>
            <p:nvPr/>
          </p:nvSpPr>
          <p:spPr>
            <a:xfrm>
              <a:off x="6680969" y="1246688"/>
              <a:ext cx="857250" cy="517177"/>
            </a:xfrm>
            <a:custGeom>
              <a:avLst/>
              <a:gdLst>
                <a:gd name="connsiteX0" fmla="*/ 428397 w 857250"/>
                <a:gd name="connsiteY0" fmla="*/ 516997 h 517177"/>
                <a:gd name="connsiteX1" fmla="*/ 25031 w 857250"/>
                <a:gd name="connsiteY1" fmla="*/ 428654 h 517177"/>
                <a:gd name="connsiteX2" fmla="*/ -228 w 857250"/>
                <a:gd name="connsiteY2" fmla="*/ 389563 h 517177"/>
                <a:gd name="connsiteX3" fmla="*/ -228 w 857250"/>
                <a:gd name="connsiteY3" fmla="*/ 42682 h 517177"/>
                <a:gd name="connsiteX4" fmla="*/ 42635 w 857250"/>
                <a:gd name="connsiteY4" fmla="*/ -180 h 517177"/>
                <a:gd name="connsiteX5" fmla="*/ 814160 w 857250"/>
                <a:gd name="connsiteY5" fmla="*/ -180 h 517177"/>
                <a:gd name="connsiteX6" fmla="*/ 857022 w 857250"/>
                <a:gd name="connsiteY6" fmla="*/ 42682 h 517177"/>
                <a:gd name="connsiteX7" fmla="*/ 857022 w 857250"/>
                <a:gd name="connsiteY7" fmla="*/ 389564 h 517177"/>
                <a:gd name="connsiteX8" fmla="*/ 831763 w 857250"/>
                <a:gd name="connsiteY8" fmla="*/ 428654 h 517177"/>
                <a:gd name="connsiteX9" fmla="*/ 831763 w 857250"/>
                <a:gd name="connsiteY9" fmla="*/ 428654 h 517177"/>
                <a:gd name="connsiteX10" fmla="*/ 428397 w 857250"/>
                <a:gd name="connsiteY10" fmla="*/ 516997 h 51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0" h="517177">
                  <a:moveTo>
                    <a:pt x="428397" y="516997"/>
                  </a:moveTo>
                  <a:cubicBezTo>
                    <a:pt x="289243" y="516083"/>
                    <a:pt x="151829" y="485988"/>
                    <a:pt x="25031" y="428654"/>
                  </a:cubicBezTo>
                  <a:cubicBezTo>
                    <a:pt x="9609" y="421781"/>
                    <a:pt x="-299" y="406447"/>
                    <a:pt x="-228" y="389563"/>
                  </a:cubicBezTo>
                  <a:lnTo>
                    <a:pt x="-228" y="42682"/>
                  </a:lnTo>
                  <a:cubicBezTo>
                    <a:pt x="-201" y="19021"/>
                    <a:pt x="18974" y="-154"/>
                    <a:pt x="42635" y="-180"/>
                  </a:cubicBezTo>
                  <a:lnTo>
                    <a:pt x="814160" y="-180"/>
                  </a:lnTo>
                  <a:cubicBezTo>
                    <a:pt x="837821" y="-154"/>
                    <a:pt x="856996" y="19021"/>
                    <a:pt x="857022" y="42682"/>
                  </a:cubicBezTo>
                  <a:lnTo>
                    <a:pt x="857022" y="389564"/>
                  </a:lnTo>
                  <a:cubicBezTo>
                    <a:pt x="857093" y="406448"/>
                    <a:pt x="847186" y="421781"/>
                    <a:pt x="831763" y="428654"/>
                  </a:cubicBezTo>
                  <a:lnTo>
                    <a:pt x="831763" y="428654"/>
                  </a:lnTo>
                  <a:cubicBezTo>
                    <a:pt x="704966" y="485988"/>
                    <a:pt x="567551" y="516084"/>
                    <a:pt x="428397" y="51699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1675C46-A5AB-DD13-3EA8-F196C0B2E60C}"/>
                </a:ext>
              </a:extLst>
            </p:cNvPr>
            <p:cNvSpPr/>
            <p:nvPr/>
          </p:nvSpPr>
          <p:spPr>
            <a:xfrm>
              <a:off x="6454812" y="906912"/>
              <a:ext cx="1301182" cy="575937"/>
            </a:xfrm>
            <a:custGeom>
              <a:avLst/>
              <a:gdLst>
                <a:gd name="connsiteX0" fmla="*/ 654449 w 1301182"/>
                <a:gd name="connsiteY0" fmla="*/ 575757 h 575937"/>
                <a:gd name="connsiteX1" fmla="*/ 637793 w 1301182"/>
                <a:gd name="connsiteY1" fmla="*/ 572408 h 575937"/>
                <a:gd name="connsiteX2" fmla="*/ 25984 w 1301182"/>
                <a:gd name="connsiteY2" fmla="*/ 314285 h 575937"/>
                <a:gd name="connsiteX3" fmla="*/ 3153 w 1301182"/>
                <a:gd name="connsiteY3" fmla="*/ 258137 h 575937"/>
                <a:gd name="connsiteX4" fmla="*/ 27442 w 1301182"/>
                <a:gd name="connsiteY4" fmla="*/ 234722 h 575937"/>
                <a:gd name="connsiteX5" fmla="*/ 639259 w 1301182"/>
                <a:gd name="connsiteY5" fmla="*/ 2620 h 575937"/>
                <a:gd name="connsiteX6" fmla="*/ 669847 w 1301182"/>
                <a:gd name="connsiteY6" fmla="*/ 2685 h 575937"/>
                <a:gd name="connsiteX7" fmla="*/ 1273466 w 1301182"/>
                <a:gd name="connsiteY7" fmla="*/ 234787 h 575937"/>
                <a:gd name="connsiteX8" fmla="*/ 1298087 w 1301182"/>
                <a:gd name="connsiteY8" fmla="*/ 290180 h 575937"/>
                <a:gd name="connsiteX9" fmla="*/ 1274933 w 1301182"/>
                <a:gd name="connsiteY9" fmla="*/ 314205 h 575937"/>
                <a:gd name="connsiteX10" fmla="*/ 671307 w 1301182"/>
                <a:gd name="connsiteY10" fmla="*/ 572325 h 575937"/>
                <a:gd name="connsiteX11" fmla="*/ 654449 w 1301182"/>
                <a:gd name="connsiteY11" fmla="*/ 575757 h 57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1182" h="575937">
                  <a:moveTo>
                    <a:pt x="654449" y="575757"/>
                  </a:moveTo>
                  <a:cubicBezTo>
                    <a:pt x="648729" y="575762"/>
                    <a:pt x="643066" y="574623"/>
                    <a:pt x="637793" y="572408"/>
                  </a:cubicBezTo>
                  <a:lnTo>
                    <a:pt x="25984" y="314285"/>
                  </a:lnTo>
                  <a:cubicBezTo>
                    <a:pt x="4174" y="305084"/>
                    <a:pt x="-6047" y="279946"/>
                    <a:pt x="3153" y="258137"/>
                  </a:cubicBezTo>
                  <a:cubicBezTo>
                    <a:pt x="7708" y="247340"/>
                    <a:pt x="16485" y="238878"/>
                    <a:pt x="27442" y="234722"/>
                  </a:cubicBezTo>
                  <a:lnTo>
                    <a:pt x="639259" y="2620"/>
                  </a:lnTo>
                  <a:cubicBezTo>
                    <a:pt x="649113" y="-1136"/>
                    <a:pt x="660009" y="-1113"/>
                    <a:pt x="669847" y="2685"/>
                  </a:cubicBezTo>
                  <a:lnTo>
                    <a:pt x="1273466" y="234787"/>
                  </a:lnTo>
                  <a:cubicBezTo>
                    <a:pt x="1295561" y="243284"/>
                    <a:pt x="1306584" y="268084"/>
                    <a:pt x="1298087" y="290180"/>
                  </a:cubicBezTo>
                  <a:cubicBezTo>
                    <a:pt x="1293931" y="300987"/>
                    <a:pt x="1285579" y="309653"/>
                    <a:pt x="1274933" y="314205"/>
                  </a:cubicBezTo>
                  <a:lnTo>
                    <a:pt x="671307" y="572325"/>
                  </a:lnTo>
                  <a:cubicBezTo>
                    <a:pt x="665977" y="574595"/>
                    <a:pt x="660242" y="575762"/>
                    <a:pt x="654449" y="5757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C3CDB14C-9F6E-D879-D5AF-25AA254D6ABB}"/>
                </a:ext>
              </a:extLst>
            </p:cNvPr>
            <p:cNvSpPr/>
            <p:nvPr/>
          </p:nvSpPr>
          <p:spPr>
            <a:xfrm>
              <a:off x="6695257" y="1584825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81280D8-6B60-C3A5-4909-EAD37C64F80C}"/>
                </a:ext>
              </a:extLst>
            </p:cNvPr>
            <p:cNvSpPr/>
            <p:nvPr/>
          </p:nvSpPr>
          <p:spPr>
            <a:xfrm>
              <a:off x="6463517" y="1168722"/>
              <a:ext cx="1291686" cy="315225"/>
            </a:xfrm>
            <a:custGeom>
              <a:avLst/>
              <a:gdLst>
                <a:gd name="connsiteX0" fmla="*/ 1268314 w 1291686"/>
                <a:gd name="connsiteY0" fmla="*/ 15757 h 315225"/>
                <a:gd name="connsiteX1" fmla="*/ 664685 w 1291686"/>
                <a:gd name="connsiteY1" fmla="*/ 273877 h 315225"/>
                <a:gd name="connsiteX2" fmla="*/ 634896 w 1291686"/>
                <a:gd name="connsiteY2" fmla="*/ 273949 h 315225"/>
                <a:gd name="connsiteX3" fmla="*/ 23087 w 1291686"/>
                <a:gd name="connsiteY3" fmla="*/ 15833 h 315225"/>
                <a:gd name="connsiteX4" fmla="*/ 4870 w 1291686"/>
                <a:gd name="connsiteY4" fmla="*/ -180 h 315225"/>
                <a:gd name="connsiteX5" fmla="*/ 18830 w 1291686"/>
                <a:gd name="connsiteY5" fmla="*/ 51820 h 315225"/>
                <a:gd name="connsiteX6" fmla="*/ 23087 w 1291686"/>
                <a:gd name="connsiteY6" fmla="*/ 53933 h 315225"/>
                <a:gd name="connsiteX7" fmla="*/ 634896 w 1291686"/>
                <a:gd name="connsiteY7" fmla="*/ 312049 h 315225"/>
                <a:gd name="connsiteX8" fmla="*/ 664685 w 1291686"/>
                <a:gd name="connsiteY8" fmla="*/ 311977 h 315225"/>
                <a:gd name="connsiteX9" fmla="*/ 1268314 w 1291686"/>
                <a:gd name="connsiteY9" fmla="*/ 53857 h 315225"/>
                <a:gd name="connsiteX10" fmla="*/ 1288396 w 1291686"/>
                <a:gd name="connsiteY10" fmla="*/ 3900 h 315225"/>
                <a:gd name="connsiteX11" fmla="*/ 1286359 w 1291686"/>
                <a:gd name="connsiteY11" fmla="*/ -180 h 315225"/>
                <a:gd name="connsiteX12" fmla="*/ 1268314 w 1291686"/>
                <a:gd name="connsiteY12" fmla="*/ 15757 h 31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1686" h="315225">
                  <a:moveTo>
                    <a:pt x="1268314" y="15757"/>
                  </a:moveTo>
                  <a:lnTo>
                    <a:pt x="664685" y="273877"/>
                  </a:lnTo>
                  <a:cubicBezTo>
                    <a:pt x="655177" y="277943"/>
                    <a:pt x="644424" y="277969"/>
                    <a:pt x="634896" y="273949"/>
                  </a:cubicBezTo>
                  <a:lnTo>
                    <a:pt x="23087" y="15833"/>
                  </a:lnTo>
                  <a:cubicBezTo>
                    <a:pt x="15404" y="12668"/>
                    <a:pt x="8994" y="7034"/>
                    <a:pt x="4870" y="-180"/>
                  </a:cubicBezTo>
                  <a:cubicBezTo>
                    <a:pt x="-5635" y="18035"/>
                    <a:pt x="616" y="41316"/>
                    <a:pt x="18830" y="51820"/>
                  </a:cubicBezTo>
                  <a:cubicBezTo>
                    <a:pt x="20204" y="52612"/>
                    <a:pt x="21626" y="53318"/>
                    <a:pt x="23087" y="53933"/>
                  </a:cubicBezTo>
                  <a:lnTo>
                    <a:pt x="634896" y="312049"/>
                  </a:lnTo>
                  <a:cubicBezTo>
                    <a:pt x="644424" y="316069"/>
                    <a:pt x="655177" y="316043"/>
                    <a:pt x="664685" y="311977"/>
                  </a:cubicBezTo>
                  <a:lnTo>
                    <a:pt x="1268314" y="53857"/>
                  </a:lnTo>
                  <a:cubicBezTo>
                    <a:pt x="1287655" y="45607"/>
                    <a:pt x="1296646" y="23241"/>
                    <a:pt x="1288396" y="3900"/>
                  </a:cubicBezTo>
                  <a:cubicBezTo>
                    <a:pt x="1287799" y="2500"/>
                    <a:pt x="1287119" y="1138"/>
                    <a:pt x="1286359" y="-180"/>
                  </a:cubicBezTo>
                  <a:cubicBezTo>
                    <a:pt x="1282265" y="6976"/>
                    <a:pt x="1275921" y="12579"/>
                    <a:pt x="1268314" y="1575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3C9515E-3C11-524D-5F59-A3B78B01BF8B}"/>
                </a:ext>
              </a:extLst>
            </p:cNvPr>
            <p:cNvSpPr/>
            <p:nvPr/>
          </p:nvSpPr>
          <p:spPr>
            <a:xfrm>
              <a:off x="6747684" y="1180012"/>
              <a:ext cx="342863" cy="461739"/>
            </a:xfrm>
            <a:custGeom>
              <a:avLst/>
              <a:gdLst>
                <a:gd name="connsiteX0" fmla="*/ 9297 w 342863"/>
                <a:gd name="connsiteY0" fmla="*/ 461559 h 461739"/>
                <a:gd name="connsiteX1" fmla="*/ 18822 w 342863"/>
                <a:gd name="connsiteY1" fmla="*/ 452034 h 461739"/>
                <a:gd name="connsiteX2" fmla="*/ 18822 w 342863"/>
                <a:gd name="connsiteY2" fmla="*/ 133314 h 461739"/>
                <a:gd name="connsiteX3" fmla="*/ 332968 w 342863"/>
                <a:gd name="connsiteY3" fmla="*/ 18870 h 461739"/>
                <a:gd name="connsiteX4" fmla="*/ 342635 w 342863"/>
                <a:gd name="connsiteY4" fmla="*/ 9486 h 461739"/>
                <a:gd name="connsiteX5" fmla="*/ 333252 w 342863"/>
                <a:gd name="connsiteY5" fmla="*/ -180 h 461739"/>
                <a:gd name="connsiteX6" fmla="*/ 19106 w 342863"/>
                <a:gd name="connsiteY6" fmla="*/ 114264 h 461739"/>
                <a:gd name="connsiteX7" fmla="*/ 5453 w 342863"/>
                <a:gd name="connsiteY7" fmla="*/ 119743 h 461739"/>
                <a:gd name="connsiteX8" fmla="*/ -228 w 342863"/>
                <a:gd name="connsiteY8" fmla="*/ 133314 h 461739"/>
                <a:gd name="connsiteX9" fmla="*/ -228 w 342863"/>
                <a:gd name="connsiteY9" fmla="*/ 452034 h 461739"/>
                <a:gd name="connsiteX10" fmla="*/ 9297 w 342863"/>
                <a:gd name="connsiteY10" fmla="*/ 461559 h 4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63" h="461739">
                  <a:moveTo>
                    <a:pt x="9297" y="461559"/>
                  </a:moveTo>
                  <a:cubicBezTo>
                    <a:pt x="14558" y="461559"/>
                    <a:pt x="18822" y="457294"/>
                    <a:pt x="18822" y="452034"/>
                  </a:cubicBezTo>
                  <a:lnTo>
                    <a:pt x="18822" y="133314"/>
                  </a:lnTo>
                  <a:lnTo>
                    <a:pt x="332968" y="18870"/>
                  </a:lnTo>
                  <a:cubicBezTo>
                    <a:pt x="338228" y="18948"/>
                    <a:pt x="342557" y="14747"/>
                    <a:pt x="342635" y="9486"/>
                  </a:cubicBezTo>
                  <a:cubicBezTo>
                    <a:pt x="342713" y="4226"/>
                    <a:pt x="338512" y="-102"/>
                    <a:pt x="333252" y="-180"/>
                  </a:cubicBezTo>
                  <a:lnTo>
                    <a:pt x="19106" y="114264"/>
                  </a:lnTo>
                  <a:cubicBezTo>
                    <a:pt x="13997" y="114146"/>
                    <a:pt x="9063" y="116126"/>
                    <a:pt x="5453" y="119743"/>
                  </a:cubicBezTo>
                  <a:cubicBezTo>
                    <a:pt x="1805" y="123314"/>
                    <a:pt x="-243" y="128209"/>
                    <a:pt x="-228" y="133314"/>
                  </a:cubicBezTo>
                  <a:lnTo>
                    <a:pt x="-228" y="452034"/>
                  </a:lnTo>
                  <a:cubicBezTo>
                    <a:pt x="-228" y="457294"/>
                    <a:pt x="4037" y="461558"/>
                    <a:pt x="9297" y="46155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85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52393A8-A535-75BA-8DBC-B56EE605F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1783" y="1883169"/>
            <a:ext cx="6942448" cy="1015663"/>
          </a:xfrm>
        </p:spPr>
        <p:txBody>
          <a:bodyPr/>
          <a:lstStyle/>
          <a:p>
            <a:r>
              <a:rPr lang="zh-CN" altLang="en-US" sz="6000" dirty="0"/>
              <a:t>抢答电路模拟设计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7E9CAE8-928F-993C-1B9E-C01A2B70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58" y="3063198"/>
            <a:ext cx="6922673" cy="523220"/>
          </a:xfrm>
        </p:spPr>
        <p:txBody>
          <a:bodyPr/>
          <a:lstStyle/>
          <a:p>
            <a:r>
              <a:rPr lang="zh-CN" altLang="en-US" sz="2800" b="1" dirty="0"/>
              <a:t>数字逻辑设计实验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0C2CBA5-C946-A4D3-B8A6-B0BD543D067E}"/>
              </a:ext>
            </a:extLst>
          </p:cNvPr>
          <p:cNvGrpSpPr/>
          <p:nvPr/>
        </p:nvGrpSpPr>
        <p:grpSpPr>
          <a:xfrm>
            <a:off x="580267" y="4484960"/>
            <a:ext cx="7168070" cy="566280"/>
            <a:chOff x="4446219" y="4484960"/>
            <a:chExt cx="7168070" cy="566280"/>
          </a:xfrm>
        </p:grpSpPr>
        <p:pic>
          <p:nvPicPr>
            <p:cNvPr id="12" name="图形 11" descr="用户 纯色填充">
              <a:extLst>
                <a:ext uri="{FF2B5EF4-FFF2-40B4-BE49-F238E27FC236}">
                  <a16:creationId xmlns:a16="http://schemas.microsoft.com/office/drawing/2014/main" id="{6DDC6707-C4C6-5986-A74C-295321DE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6219" y="4484960"/>
              <a:ext cx="566280" cy="56628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5D33F88-64AC-554B-6A70-0025FD7A4068}"/>
                </a:ext>
              </a:extLst>
            </p:cNvPr>
            <p:cNvSpPr txBox="1"/>
            <p:nvPr/>
          </p:nvSpPr>
          <p:spPr>
            <a:xfrm>
              <a:off x="4978359" y="4581458"/>
              <a:ext cx="6635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汇报人：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2251730 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刘淑仪  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2250758 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林继申</a:t>
              </a:r>
              <a:endParaRPr lang="zh-CN" altLang="en-US" sz="2000" b="1" dirty="0">
                <a:solidFill>
                  <a:schemeClr val="accent2"/>
                </a:solidFill>
                <a:ea typeface="+mj-ea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BC7A559-D899-239A-E610-03BB15FF4F19}"/>
              </a:ext>
            </a:extLst>
          </p:cNvPr>
          <p:cNvSpPr txBox="1"/>
          <p:nvPr/>
        </p:nvSpPr>
        <p:spPr>
          <a:xfrm>
            <a:off x="695325" y="6251378"/>
            <a:ext cx="3518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2023 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年 </a:t>
            </a:r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11 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 </a:t>
            </a:r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8 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日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BAB2E4E-8229-126A-207C-276FCB9EA5F3}"/>
              </a:ext>
            </a:extLst>
          </p:cNvPr>
          <p:cNvCxnSpPr/>
          <p:nvPr/>
        </p:nvCxnSpPr>
        <p:spPr>
          <a:xfrm>
            <a:off x="695325" y="6141720"/>
            <a:ext cx="3518535" cy="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CF98104-93FA-84E5-8916-9AFEAB582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198" y="6107269"/>
            <a:ext cx="1659081" cy="533333"/>
          </a:xfrm>
          <a:prstGeom prst="rect">
            <a:avLst/>
          </a:prstGeom>
        </p:spPr>
      </p:pic>
      <p:pic>
        <p:nvPicPr>
          <p:cNvPr id="8" name="图片 7" descr="timg[1]">
            <a:extLst>
              <a:ext uri="{FF2B5EF4-FFF2-40B4-BE49-F238E27FC236}">
                <a16:creationId xmlns:a16="http://schemas.microsoft.com/office/drawing/2014/main" id="{AB832A26-6174-FD29-E0F7-BADC88B61B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58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4  </a:t>
            </a:r>
            <a:r>
              <a:rPr lang="zh-CN" altLang="en-US" dirty="0"/>
              <a:t>逻辑电路原理图</a:t>
            </a:r>
          </a:p>
        </p:txBody>
      </p:sp>
      <p:pic>
        <p:nvPicPr>
          <p:cNvPr id="4" name="图片 3" descr="timg[1]">
            <a:extLst>
              <a:ext uri="{FF2B5EF4-FFF2-40B4-BE49-F238E27FC236}">
                <a16:creationId xmlns:a16="http://schemas.microsoft.com/office/drawing/2014/main" id="{335D2EAC-6A70-435B-314A-59EBEB5F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B35E10-109A-D246-6A7B-03C7E27B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52" y="1062592"/>
            <a:ext cx="6901243" cy="56175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4EDF49B-41AC-C316-2ED5-8E6E337F7DD3}"/>
              </a:ext>
            </a:extLst>
          </p:cNvPr>
          <p:cNvSpPr txBox="1"/>
          <p:nvPr/>
        </p:nvSpPr>
        <p:spPr>
          <a:xfrm>
            <a:off x="4170321" y="4577234"/>
            <a:ext cx="155012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抢答模块 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4048F1-45C2-5714-82B9-EA368D3AA98F}"/>
              </a:ext>
            </a:extLst>
          </p:cNvPr>
          <p:cNvSpPr txBox="1"/>
          <p:nvPr/>
        </p:nvSpPr>
        <p:spPr>
          <a:xfrm>
            <a:off x="9723181" y="5406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抢答加分开关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8F0D97-C262-1144-4594-D2C586DF59C3}"/>
              </a:ext>
            </a:extLst>
          </p:cNvPr>
          <p:cNvSpPr txBox="1"/>
          <p:nvPr/>
        </p:nvSpPr>
        <p:spPr>
          <a:xfrm>
            <a:off x="9465159" y="63107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抢答减分开关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D7231D-5023-C371-ECCB-F2E44B8AEE6B}"/>
              </a:ext>
            </a:extLst>
          </p:cNvPr>
          <p:cNvSpPr txBox="1"/>
          <p:nvPr/>
        </p:nvSpPr>
        <p:spPr>
          <a:xfrm>
            <a:off x="5353595" y="1382187"/>
            <a:ext cx="116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号选手计分显示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DE1AA2-096D-0BA6-33F7-26C6042F4111}"/>
              </a:ext>
            </a:extLst>
          </p:cNvPr>
          <p:cNvSpPr txBox="1"/>
          <p:nvPr/>
        </p:nvSpPr>
        <p:spPr>
          <a:xfrm>
            <a:off x="7190164" y="1382187"/>
            <a:ext cx="116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r>
              <a:rPr lang="zh-CN" altLang="en-US" dirty="0"/>
              <a:t>号选手计分显示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AC1A8C-503E-87C3-FF29-5C808F6C87D7}"/>
              </a:ext>
            </a:extLst>
          </p:cNvPr>
          <p:cNvSpPr txBox="1"/>
          <p:nvPr/>
        </p:nvSpPr>
        <p:spPr>
          <a:xfrm>
            <a:off x="9026733" y="1382187"/>
            <a:ext cx="116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号选手计分显示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09CBB1-8AF9-ED82-6690-A9022EE800EA}"/>
              </a:ext>
            </a:extLst>
          </p:cNvPr>
          <p:cNvSpPr txBox="1"/>
          <p:nvPr/>
        </p:nvSpPr>
        <p:spPr>
          <a:xfrm>
            <a:off x="10820401" y="1382187"/>
            <a:ext cx="116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4</a:t>
            </a:r>
            <a:r>
              <a:rPr lang="zh-CN" altLang="en-US" dirty="0"/>
              <a:t>号选手计分显示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F546E5-43D7-0D15-F003-9ACA1F2CB020}"/>
              </a:ext>
            </a:extLst>
          </p:cNvPr>
          <p:cNvSpPr txBox="1"/>
          <p:nvPr/>
        </p:nvSpPr>
        <p:spPr>
          <a:xfrm>
            <a:off x="827314" y="1062592"/>
            <a:ext cx="3492438" cy="1757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latin typeface="+mj-ea"/>
                <a:ea typeface="+mj-ea"/>
              </a:rPr>
              <a:t>计分模块</a:t>
            </a:r>
            <a:endParaRPr lang="en-US" altLang="zh-CN" sz="2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+mj-ea"/>
                <a:ea typeface="+mj-ea"/>
              </a:rPr>
              <a:t>实现功能：</a:t>
            </a:r>
            <a:endParaRPr lang="en-US" altLang="zh-CN" sz="1600" b="1" dirty="0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回答正确加分功能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回答错误减分功能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498E25-C3CA-5984-0D1D-DF007BB311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9" b="12761"/>
          <a:stretch/>
        </p:blipFill>
        <p:spPr>
          <a:xfrm>
            <a:off x="4369827" y="5079686"/>
            <a:ext cx="3205268" cy="150301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580E5FE-0223-F60F-BDFB-7AE0E762CF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0" t="11852" b="2367"/>
          <a:stretch/>
        </p:blipFill>
        <p:spPr>
          <a:xfrm>
            <a:off x="530196" y="3396452"/>
            <a:ext cx="3367094" cy="2820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098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99BD01-8680-6C92-D2E5-5ED162E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131" y="1222632"/>
            <a:ext cx="6796140" cy="546370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4  </a:t>
            </a:r>
            <a:r>
              <a:rPr lang="zh-CN" altLang="en-US" dirty="0"/>
              <a:t>逻辑电路原理图</a:t>
            </a:r>
          </a:p>
        </p:txBody>
      </p:sp>
      <p:pic>
        <p:nvPicPr>
          <p:cNvPr id="4" name="图片 3" descr="timg[1]">
            <a:extLst>
              <a:ext uri="{FF2B5EF4-FFF2-40B4-BE49-F238E27FC236}">
                <a16:creationId xmlns:a16="http://schemas.microsoft.com/office/drawing/2014/main" id="{335D2EAC-6A70-435B-314A-59EBEB5F18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737D8F-A135-281C-C156-76747D15B9D4}"/>
              </a:ext>
            </a:extLst>
          </p:cNvPr>
          <p:cNvSpPr txBox="1"/>
          <p:nvPr/>
        </p:nvSpPr>
        <p:spPr>
          <a:xfrm>
            <a:off x="5056528" y="5838953"/>
            <a:ext cx="155012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抢答模块 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DA7F05-907F-1CBB-40D5-3D45C86A2E39}"/>
              </a:ext>
            </a:extLst>
          </p:cNvPr>
          <p:cNvSpPr txBox="1"/>
          <p:nvPr/>
        </p:nvSpPr>
        <p:spPr>
          <a:xfrm>
            <a:off x="7814968" y="1882714"/>
            <a:ext cx="190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抢答倒计时显示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0E3FC0-2345-1DEC-EB7E-EB6F393FA3BF}"/>
              </a:ext>
            </a:extLst>
          </p:cNvPr>
          <p:cNvSpPr txBox="1"/>
          <p:nvPr/>
        </p:nvSpPr>
        <p:spPr>
          <a:xfrm>
            <a:off x="827314" y="1062592"/>
            <a:ext cx="3492438" cy="1387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latin typeface="+mj-ea"/>
                <a:ea typeface="+mj-ea"/>
              </a:rPr>
              <a:t>计时模块</a:t>
            </a:r>
            <a:endParaRPr lang="en-US" altLang="zh-CN" sz="2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+mj-ea"/>
                <a:ea typeface="+mj-ea"/>
              </a:rPr>
              <a:t>实现功能：</a:t>
            </a:r>
            <a:endParaRPr lang="en-US" altLang="zh-CN" sz="1600" b="1" dirty="0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抢答成功后开始倒计时</a:t>
            </a:r>
          </a:p>
        </p:txBody>
      </p:sp>
    </p:spTree>
    <p:extLst>
      <p:ext uri="{BB962C8B-B14F-4D97-AF65-F5344CB8AC3E}">
        <p14:creationId xmlns:p14="http://schemas.microsoft.com/office/powerpoint/2010/main" val="3092133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5  </a:t>
            </a:r>
            <a:r>
              <a:rPr lang="zh-CN" altLang="en-US" dirty="0"/>
              <a:t>设计方案总结</a:t>
            </a:r>
          </a:p>
        </p:txBody>
      </p:sp>
      <p:pic>
        <p:nvPicPr>
          <p:cNvPr id="3" name="图片 2" descr="timg[1]">
            <a:extLst>
              <a:ext uri="{FF2B5EF4-FFF2-40B4-BE49-F238E27FC236}">
                <a16:creationId xmlns:a16="http://schemas.microsoft.com/office/drawing/2014/main" id="{C57F0EB4-464D-37DD-2ED2-B6FE57352B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97BD9D-DA40-EC34-55D1-D476D0B7F922}"/>
              </a:ext>
            </a:extLst>
          </p:cNvPr>
          <p:cNvSpPr txBox="1"/>
          <p:nvPr/>
        </p:nvSpPr>
        <p:spPr>
          <a:xfrm>
            <a:off x="827314" y="1415518"/>
            <a:ext cx="10537372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各个环节都让我们了解到了通过与非门的连接控制</a:t>
            </a:r>
            <a:r>
              <a:rPr lang="en-US" altLang="zh-CN" sz="2600" dirty="0">
                <a:latin typeface="+mj-ea"/>
                <a:ea typeface="+mj-ea"/>
              </a:rPr>
              <a:t>LED</a:t>
            </a:r>
            <a:r>
              <a:rPr lang="zh-CN" altLang="en-US" sz="2600" dirty="0">
                <a:latin typeface="+mj-ea"/>
                <a:ea typeface="+mj-ea"/>
              </a:rPr>
              <a:t>显示屏的显示以及开始结束灯的亮灭。</a:t>
            </a:r>
            <a:endParaRPr lang="en-US" altLang="zh-CN" sz="2600" dirty="0">
              <a:latin typeface="+mj-ea"/>
              <a:ea typeface="+mj-ea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通过开始环节让我们了解到了双</a:t>
            </a:r>
            <a:r>
              <a:rPr lang="en-US" altLang="zh-CN" sz="2600" dirty="0">
                <a:latin typeface="+mj-ea"/>
                <a:ea typeface="+mj-ea"/>
              </a:rPr>
              <a:t>D</a:t>
            </a:r>
            <a:r>
              <a:rPr lang="zh-CN" altLang="en-US" sz="2600" dirty="0">
                <a:latin typeface="+mj-ea"/>
                <a:ea typeface="+mj-ea"/>
              </a:rPr>
              <a:t>触发器对时序电路的控制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通过抢答环节让我们了解到了锁存器对信号状态影响与锁存功能。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通过倒计时环节让我们了解到了计时器的使用。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通过计分环节让我们了解到了计数器加法 </a:t>
            </a:r>
            <a:r>
              <a:rPr lang="en-US" altLang="zh-CN" sz="2600" dirty="0">
                <a:latin typeface="+mj-ea"/>
                <a:ea typeface="+mj-ea"/>
              </a:rPr>
              <a:t>/ </a:t>
            </a:r>
            <a:r>
              <a:rPr lang="zh-CN" altLang="en-US" sz="2600" dirty="0">
                <a:latin typeface="+mj-ea"/>
                <a:ea typeface="+mj-ea"/>
              </a:rPr>
              <a:t>减法功能的实现。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各种</a:t>
            </a:r>
            <a:r>
              <a:rPr lang="en-US" altLang="zh-CN" sz="2600" dirty="0">
                <a:latin typeface="+mj-ea"/>
                <a:ea typeface="+mj-ea"/>
              </a:rPr>
              <a:t>LED</a:t>
            </a:r>
            <a:r>
              <a:rPr lang="zh-CN" altLang="en-US" sz="2600" dirty="0">
                <a:latin typeface="+mj-ea"/>
                <a:ea typeface="+mj-ea"/>
              </a:rPr>
              <a:t>灯显示屏让我们了解到了数码显示管和译码器的使用。</a:t>
            </a:r>
          </a:p>
        </p:txBody>
      </p:sp>
    </p:spTree>
    <p:extLst>
      <p:ext uri="{BB962C8B-B14F-4D97-AF65-F5344CB8AC3E}">
        <p14:creationId xmlns:p14="http://schemas.microsoft.com/office/powerpoint/2010/main" val="159692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52393A8-A535-75BA-8DBC-B56EE605F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1783" y="1883169"/>
            <a:ext cx="6942448" cy="1015663"/>
          </a:xfrm>
        </p:spPr>
        <p:txBody>
          <a:bodyPr/>
          <a:lstStyle/>
          <a:p>
            <a:r>
              <a:rPr lang="zh-CN" altLang="en-US" sz="6000" dirty="0"/>
              <a:t>感谢垂听！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7E9CAE8-928F-993C-1B9E-C01A2B70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58" y="3063198"/>
            <a:ext cx="6922673" cy="523220"/>
          </a:xfrm>
        </p:spPr>
        <p:txBody>
          <a:bodyPr/>
          <a:lstStyle/>
          <a:p>
            <a:r>
              <a:rPr lang="zh-CN" altLang="en-US" sz="2800" b="1" dirty="0"/>
              <a:t>数字逻辑设计实验：抢答电路模拟设计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0C2CBA5-C946-A4D3-B8A6-B0BD543D067E}"/>
              </a:ext>
            </a:extLst>
          </p:cNvPr>
          <p:cNvGrpSpPr/>
          <p:nvPr/>
        </p:nvGrpSpPr>
        <p:grpSpPr>
          <a:xfrm>
            <a:off x="580267" y="4484960"/>
            <a:ext cx="7168070" cy="566280"/>
            <a:chOff x="4446219" y="4484960"/>
            <a:chExt cx="7168070" cy="566280"/>
          </a:xfrm>
        </p:grpSpPr>
        <p:pic>
          <p:nvPicPr>
            <p:cNvPr id="12" name="图形 11" descr="用户 纯色填充">
              <a:extLst>
                <a:ext uri="{FF2B5EF4-FFF2-40B4-BE49-F238E27FC236}">
                  <a16:creationId xmlns:a16="http://schemas.microsoft.com/office/drawing/2014/main" id="{6DDC6707-C4C6-5986-A74C-295321DE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6219" y="4484960"/>
              <a:ext cx="566280" cy="56628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5D33F88-64AC-554B-6A70-0025FD7A4068}"/>
                </a:ext>
              </a:extLst>
            </p:cNvPr>
            <p:cNvSpPr txBox="1"/>
            <p:nvPr/>
          </p:nvSpPr>
          <p:spPr>
            <a:xfrm>
              <a:off x="4978359" y="4581458"/>
              <a:ext cx="6635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汇报人：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2251730 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刘淑仪  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2250758 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林继申</a:t>
              </a:r>
              <a:endParaRPr lang="zh-CN" altLang="en-US" sz="2000" b="1" dirty="0">
                <a:solidFill>
                  <a:schemeClr val="accent2"/>
                </a:solidFill>
                <a:ea typeface="+mj-ea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BC7A559-D899-239A-E610-03BB15FF4F19}"/>
              </a:ext>
            </a:extLst>
          </p:cNvPr>
          <p:cNvSpPr txBox="1"/>
          <p:nvPr/>
        </p:nvSpPr>
        <p:spPr>
          <a:xfrm>
            <a:off x="695325" y="6251378"/>
            <a:ext cx="3518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2023 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年 </a:t>
            </a:r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11 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 </a:t>
            </a:r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8 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日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BAB2E4E-8229-126A-207C-276FCB9EA5F3}"/>
              </a:ext>
            </a:extLst>
          </p:cNvPr>
          <p:cNvCxnSpPr/>
          <p:nvPr/>
        </p:nvCxnSpPr>
        <p:spPr>
          <a:xfrm>
            <a:off x="695325" y="6141720"/>
            <a:ext cx="3518535" cy="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CF98104-93FA-84E5-8916-9AFEAB582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198" y="6107269"/>
            <a:ext cx="1659081" cy="533333"/>
          </a:xfrm>
          <a:prstGeom prst="rect">
            <a:avLst/>
          </a:prstGeom>
        </p:spPr>
      </p:pic>
      <p:pic>
        <p:nvPicPr>
          <p:cNvPr id="8" name="图片 7" descr="timg[1]">
            <a:extLst>
              <a:ext uri="{FF2B5EF4-FFF2-40B4-BE49-F238E27FC236}">
                <a16:creationId xmlns:a16="http://schemas.microsoft.com/office/drawing/2014/main" id="{AB832A26-6174-FD29-E0F7-BADC88B61B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5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BAD7E84-9DA3-9AEE-D9F2-4A170AC10B82}"/>
              </a:ext>
            </a:extLst>
          </p:cNvPr>
          <p:cNvSpPr/>
          <p:nvPr/>
        </p:nvSpPr>
        <p:spPr>
          <a:xfrm>
            <a:off x="3849690" y="4170869"/>
            <a:ext cx="646331" cy="6463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FC99CEB-EA06-CCCD-5D6F-026A45F41B25}"/>
              </a:ext>
            </a:extLst>
          </p:cNvPr>
          <p:cNvSpPr/>
          <p:nvPr/>
        </p:nvSpPr>
        <p:spPr>
          <a:xfrm>
            <a:off x="1530350" y="1500868"/>
            <a:ext cx="704850" cy="7048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C78E752-934B-EC8C-AB28-DB309CD86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5612" y="2439365"/>
            <a:ext cx="1692275" cy="83099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792FF74-771E-7479-CCC2-16E3E5B99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5577" y="3694376"/>
            <a:ext cx="2252346" cy="646331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>
                <a:latin typeface="+mj-lt"/>
              </a:rPr>
              <a:t>Content</a:t>
            </a:r>
            <a:endParaRPr lang="zh-CN" altLang="en-US" b="0" dirty="0">
              <a:latin typeface="+mj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14572FA-2011-2766-976A-EA26FD02BC7C}"/>
              </a:ext>
            </a:extLst>
          </p:cNvPr>
          <p:cNvCxnSpPr>
            <a:cxnSpLocks/>
          </p:cNvCxnSpPr>
          <p:nvPr/>
        </p:nvCxnSpPr>
        <p:spPr>
          <a:xfrm>
            <a:off x="1530350" y="3496228"/>
            <a:ext cx="2123123" cy="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806DB147-7BDB-C13E-418C-F9BCF7D2A6F6}"/>
              </a:ext>
            </a:extLst>
          </p:cNvPr>
          <p:cNvSpPr/>
          <p:nvPr/>
        </p:nvSpPr>
        <p:spPr>
          <a:xfrm>
            <a:off x="1191007" y="1542217"/>
            <a:ext cx="291316" cy="2913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EEE7117-2F6C-8208-98F4-770ABA272D01}"/>
              </a:ext>
            </a:extLst>
          </p:cNvPr>
          <p:cNvSpPr/>
          <p:nvPr/>
        </p:nvSpPr>
        <p:spPr>
          <a:xfrm>
            <a:off x="6551913" y="1187480"/>
            <a:ext cx="504092" cy="5040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BA6925-EB39-77C3-22A5-D217876FFA7B}"/>
              </a:ext>
            </a:extLst>
          </p:cNvPr>
          <p:cNvSpPr txBox="1"/>
          <p:nvPr/>
        </p:nvSpPr>
        <p:spPr>
          <a:xfrm>
            <a:off x="7275813" y="1116360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FFFF"/>
                </a:solidFill>
                <a:latin typeface="+mj-ea"/>
                <a:ea typeface="+mj-ea"/>
              </a:rPr>
              <a:t>小组成员分工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C42DBD2-40D3-F6A4-90F6-C776B569D340}"/>
              </a:ext>
            </a:extLst>
          </p:cNvPr>
          <p:cNvSpPr/>
          <p:nvPr/>
        </p:nvSpPr>
        <p:spPr>
          <a:xfrm>
            <a:off x="6551913" y="2188882"/>
            <a:ext cx="504092" cy="5040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2</a:t>
            </a:r>
            <a:endParaRPr lang="zh-CN" altLang="en-US" sz="2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1F6AF8D-6823-BD04-B986-788B8BF52063}"/>
              </a:ext>
            </a:extLst>
          </p:cNvPr>
          <p:cNvSpPr txBox="1"/>
          <p:nvPr/>
        </p:nvSpPr>
        <p:spPr>
          <a:xfrm>
            <a:off x="7275813" y="2117762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FFFF"/>
                </a:solidFill>
                <a:latin typeface="+mj-ea"/>
                <a:ea typeface="+mj-ea"/>
              </a:rPr>
              <a:t>设计方案介绍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D1ADFB5-640A-CE7A-35A0-166DF3B799F8}"/>
              </a:ext>
            </a:extLst>
          </p:cNvPr>
          <p:cNvSpPr/>
          <p:nvPr/>
        </p:nvSpPr>
        <p:spPr>
          <a:xfrm>
            <a:off x="6551913" y="3190284"/>
            <a:ext cx="504092" cy="5040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3</a:t>
            </a:r>
            <a:endParaRPr lang="zh-CN" altLang="en-US" sz="2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43452E1-E49B-2646-FC03-2B2217F1AF5D}"/>
              </a:ext>
            </a:extLst>
          </p:cNvPr>
          <p:cNvSpPr txBox="1"/>
          <p:nvPr/>
        </p:nvSpPr>
        <p:spPr>
          <a:xfrm>
            <a:off x="7275813" y="3119164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FFFF"/>
                </a:solidFill>
                <a:latin typeface="+mj-ea"/>
                <a:ea typeface="+mj-ea"/>
              </a:rPr>
              <a:t>实验使用器材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EF35902-32EB-6833-0946-2770665E3DF1}"/>
              </a:ext>
            </a:extLst>
          </p:cNvPr>
          <p:cNvSpPr/>
          <p:nvPr/>
        </p:nvSpPr>
        <p:spPr>
          <a:xfrm>
            <a:off x="6551913" y="4191686"/>
            <a:ext cx="504092" cy="5040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4</a:t>
            </a:r>
            <a:endParaRPr lang="zh-CN" altLang="en-US" sz="2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155C7E5-0256-A268-CFCF-5CE31512EC59}"/>
              </a:ext>
            </a:extLst>
          </p:cNvPr>
          <p:cNvSpPr txBox="1"/>
          <p:nvPr/>
        </p:nvSpPr>
        <p:spPr>
          <a:xfrm>
            <a:off x="7275813" y="4120566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FFFF"/>
                </a:solidFill>
                <a:latin typeface="+mj-ea"/>
                <a:ea typeface="+mj-ea"/>
              </a:rPr>
              <a:t>逻辑电路原理图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6DEBC35-2380-0033-6AD9-CA18312F6C89}"/>
              </a:ext>
            </a:extLst>
          </p:cNvPr>
          <p:cNvSpPr/>
          <p:nvPr/>
        </p:nvSpPr>
        <p:spPr>
          <a:xfrm>
            <a:off x="6551913" y="5193088"/>
            <a:ext cx="504092" cy="5040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5</a:t>
            </a:r>
            <a:endParaRPr lang="zh-CN" altLang="en-US" sz="2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4FE2E-0BAA-7BB0-DBFF-181069682AE4}"/>
              </a:ext>
            </a:extLst>
          </p:cNvPr>
          <p:cNvSpPr txBox="1"/>
          <p:nvPr/>
        </p:nvSpPr>
        <p:spPr>
          <a:xfrm>
            <a:off x="7275813" y="5121968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FFFF"/>
                </a:solidFill>
                <a:latin typeface="+mj-ea"/>
                <a:ea typeface="+mj-ea"/>
              </a:rPr>
              <a:t>设计方案总结</a:t>
            </a:r>
          </a:p>
        </p:txBody>
      </p:sp>
      <p:pic>
        <p:nvPicPr>
          <p:cNvPr id="14" name="图片 13" descr="timg[1]">
            <a:extLst>
              <a:ext uri="{FF2B5EF4-FFF2-40B4-BE49-F238E27FC236}">
                <a16:creationId xmlns:a16="http://schemas.microsoft.com/office/drawing/2014/main" id="{967781EC-F9DA-FEEE-8FDD-CA359EEBBA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886995"/>
            <a:ext cx="971006" cy="9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1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1  </a:t>
            </a:r>
            <a:r>
              <a:rPr lang="zh-CN" altLang="en-US" dirty="0"/>
              <a:t>小组成员分工</a:t>
            </a:r>
          </a:p>
        </p:txBody>
      </p:sp>
      <p:pic>
        <p:nvPicPr>
          <p:cNvPr id="3" name="图片 2" descr="timg[1]">
            <a:extLst>
              <a:ext uri="{FF2B5EF4-FFF2-40B4-BE49-F238E27FC236}">
                <a16:creationId xmlns:a16="http://schemas.microsoft.com/office/drawing/2014/main" id="{F2F8DB07-4C42-B64E-943A-BFF6621E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950C2EA-86C7-AFCE-F830-0AD5FF4954B3}"/>
              </a:ext>
            </a:extLst>
          </p:cNvPr>
          <p:cNvSpPr txBox="1"/>
          <p:nvPr/>
        </p:nvSpPr>
        <p:spPr>
          <a:xfrm>
            <a:off x="827314" y="1415518"/>
            <a:ext cx="10537372" cy="400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latin typeface="+mj-ea"/>
                <a:ea typeface="+mj-ea"/>
              </a:rPr>
              <a:t>刘淑仪</a:t>
            </a:r>
            <a:endParaRPr lang="en-US" altLang="zh-CN" sz="2600" b="1" dirty="0">
              <a:latin typeface="+mj-ea"/>
              <a:ea typeface="+mj-ea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电路图绘制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PPT</a:t>
            </a:r>
            <a:r>
              <a:rPr lang="zh-CN" altLang="en-US" sz="2000" dirty="0">
                <a:latin typeface="+mj-ea"/>
                <a:ea typeface="+mj-ea"/>
              </a:rPr>
              <a:t>制作（设计方案、实验器材等）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汇报</a:t>
            </a:r>
            <a:endParaRPr lang="en-US" altLang="zh-CN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 dirty="0">
                <a:latin typeface="+mj-ea"/>
                <a:ea typeface="+mj-ea"/>
              </a:rPr>
              <a:t>林继申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电路图绘制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PPT</a:t>
            </a:r>
            <a:r>
              <a:rPr lang="zh-CN" altLang="en-US" sz="2000" dirty="0">
                <a:latin typeface="+mj-ea"/>
                <a:ea typeface="+mj-ea"/>
              </a:rPr>
              <a:t>制作（电路原理图、电路演示等）</a:t>
            </a:r>
            <a:endParaRPr lang="en-US" altLang="zh-CN" sz="2000" dirty="0">
              <a:latin typeface="+mj-ea"/>
              <a:ea typeface="+mj-ea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汇报</a:t>
            </a:r>
            <a:endParaRPr lang="en-US" altLang="zh-CN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005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2  </a:t>
            </a:r>
            <a:r>
              <a:rPr lang="zh-CN" altLang="en-US" dirty="0"/>
              <a:t>设计方案介绍</a:t>
            </a:r>
          </a:p>
        </p:txBody>
      </p:sp>
      <p:pic>
        <p:nvPicPr>
          <p:cNvPr id="3" name="图片 2" descr="timg[1]">
            <a:extLst>
              <a:ext uri="{FF2B5EF4-FFF2-40B4-BE49-F238E27FC236}">
                <a16:creationId xmlns:a16="http://schemas.microsoft.com/office/drawing/2014/main" id="{0CBF638E-8AF7-FA87-6920-A99CB03BFD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C69A65-2AD3-F02D-BD62-6AAE0271C756}"/>
              </a:ext>
            </a:extLst>
          </p:cNvPr>
          <p:cNvSpPr txBox="1"/>
          <p:nvPr/>
        </p:nvSpPr>
        <p:spPr>
          <a:xfrm>
            <a:off x="827314" y="1415518"/>
            <a:ext cx="10537372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latin typeface="+mj-ea"/>
                <a:ea typeface="+mj-ea"/>
              </a:rPr>
              <a:t>主要实现功能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+mj-ea"/>
                <a:ea typeface="+mj-ea"/>
              </a:rPr>
              <a:t>4</a:t>
            </a:r>
            <a:r>
              <a:rPr lang="zh-CN" altLang="en-US" sz="2600" dirty="0">
                <a:latin typeface="+mj-ea"/>
                <a:ea typeface="+mj-ea"/>
              </a:rPr>
              <a:t>组参赛选手进行抢答，抢先按下开关的那组指示灯亮，数码管显示该组号码并保持（锁存器）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某组抢答成功后同时封锁其他组的抢答权限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抢答成功后开始计时（倒计时）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可对所有</a:t>
            </a:r>
            <a:r>
              <a:rPr lang="en-US" altLang="zh-CN" sz="2600" dirty="0">
                <a:latin typeface="+mj-ea"/>
                <a:ea typeface="+mj-ea"/>
              </a:rPr>
              <a:t>LED</a:t>
            </a:r>
            <a:r>
              <a:rPr lang="zh-CN" altLang="en-US" sz="2600" dirty="0">
                <a:latin typeface="+mj-ea"/>
                <a:ea typeface="+mj-ea"/>
              </a:rPr>
              <a:t>清零，开始新一轮抢答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dirty="0">
                <a:latin typeface="+mj-ea"/>
                <a:ea typeface="+mj-ea"/>
              </a:rPr>
              <a:t>计分功能</a:t>
            </a:r>
          </a:p>
        </p:txBody>
      </p:sp>
    </p:spTree>
    <p:extLst>
      <p:ext uri="{BB962C8B-B14F-4D97-AF65-F5344CB8AC3E}">
        <p14:creationId xmlns:p14="http://schemas.microsoft.com/office/powerpoint/2010/main" val="416616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2  </a:t>
            </a:r>
            <a:r>
              <a:rPr lang="zh-CN" altLang="en-US" dirty="0"/>
              <a:t>设计方案介绍</a:t>
            </a:r>
          </a:p>
        </p:txBody>
      </p:sp>
      <p:pic>
        <p:nvPicPr>
          <p:cNvPr id="3" name="图片 2" descr="timg[1]">
            <a:extLst>
              <a:ext uri="{FF2B5EF4-FFF2-40B4-BE49-F238E27FC236}">
                <a16:creationId xmlns:a16="http://schemas.microsoft.com/office/drawing/2014/main" id="{0CBF638E-8AF7-FA87-6920-A99CB03BFD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C69A65-2AD3-F02D-BD62-6AAE0271C756}"/>
              </a:ext>
            </a:extLst>
          </p:cNvPr>
          <p:cNvSpPr txBox="1"/>
          <p:nvPr/>
        </p:nvSpPr>
        <p:spPr>
          <a:xfrm>
            <a:off x="827314" y="1415518"/>
            <a:ext cx="10537372" cy="4331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latin typeface="+mj-ea"/>
                <a:ea typeface="+mj-ea"/>
              </a:rPr>
              <a:t>主要设计方案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开始环节，按下空格键使得地线断开，传入的高电平信号通过电路传入</a:t>
            </a:r>
            <a:r>
              <a:rPr lang="en-US" altLang="zh-CN" sz="2000" dirty="0">
                <a:latin typeface="+mj-ea"/>
                <a:ea typeface="+mj-ea"/>
              </a:rPr>
              <a:t>LED</a:t>
            </a:r>
            <a:r>
              <a:rPr lang="zh-CN" altLang="en-US" sz="2000" dirty="0">
                <a:latin typeface="+mj-ea"/>
                <a:ea typeface="+mj-ea"/>
              </a:rPr>
              <a:t>显示屏与开始灯，计时模块开始倒计时。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抢答环节，选手抢答完毕后，信号传入锁存器存储信息，其余选手被封锁抢答权限，该选手对应的彩灯亮，倒计时器信号通过与门传递停止计时，结束灯亮。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计分环节，选手抢答完毕后，该选手的计分器通过电平信号连接，此时按下 </a:t>
            </a:r>
            <a:r>
              <a:rPr lang="en-US" altLang="zh-CN" sz="2000" dirty="0">
                <a:latin typeface="+mj-ea"/>
                <a:ea typeface="+mj-ea"/>
              </a:rPr>
              <a:t>Y / N </a:t>
            </a:r>
            <a:r>
              <a:rPr lang="zh-CN" altLang="en-US" sz="2000" dirty="0">
                <a:latin typeface="+mj-ea"/>
                <a:ea typeface="+mj-ea"/>
              </a:rPr>
              <a:t>可以控制该选手的计分器加分 </a:t>
            </a:r>
            <a:r>
              <a:rPr lang="en-US" altLang="zh-CN" sz="2000" dirty="0">
                <a:latin typeface="+mj-ea"/>
                <a:ea typeface="+mj-ea"/>
              </a:rPr>
              <a:t>/ </a:t>
            </a:r>
            <a:r>
              <a:rPr lang="zh-CN" altLang="en-US" sz="2000" dirty="0">
                <a:latin typeface="+mj-ea"/>
                <a:ea typeface="+mj-ea"/>
              </a:rPr>
              <a:t>减分。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第一轮结束，按 </a:t>
            </a:r>
            <a:r>
              <a:rPr lang="en-US" altLang="zh-CN" sz="2000" dirty="0">
                <a:latin typeface="+mj-ea"/>
                <a:ea typeface="+mj-ea"/>
              </a:rPr>
              <a:t>R </a:t>
            </a:r>
            <a:r>
              <a:rPr lang="zh-CN" altLang="en-US" sz="2000" dirty="0">
                <a:latin typeface="+mj-ea"/>
                <a:ea typeface="+mj-ea"/>
              </a:rPr>
              <a:t>复位，开始和结束指示灯均灭，除了计分器的</a:t>
            </a:r>
            <a:r>
              <a:rPr lang="en-US" altLang="zh-CN" sz="2000" dirty="0">
                <a:latin typeface="+mj-ea"/>
                <a:ea typeface="+mj-ea"/>
              </a:rPr>
              <a:t>LED</a:t>
            </a:r>
            <a:r>
              <a:rPr lang="zh-CN" altLang="en-US" sz="2000" dirty="0">
                <a:latin typeface="+mj-ea"/>
                <a:ea typeface="+mj-ea"/>
              </a:rPr>
              <a:t>灯，其余</a:t>
            </a:r>
            <a:r>
              <a:rPr lang="en-US" altLang="zh-CN" sz="2000" dirty="0">
                <a:latin typeface="+mj-ea"/>
                <a:ea typeface="+mj-ea"/>
              </a:rPr>
              <a:t>LED</a:t>
            </a:r>
            <a:r>
              <a:rPr lang="zh-CN" altLang="en-US" sz="2000" dirty="0">
                <a:latin typeface="+mj-ea"/>
                <a:ea typeface="+mj-ea"/>
              </a:rPr>
              <a:t>灯回归初始状态。下一轮可以在上一轮的基础上继续加减分。</a:t>
            </a:r>
          </a:p>
        </p:txBody>
      </p:sp>
    </p:spTree>
    <p:extLst>
      <p:ext uri="{BB962C8B-B14F-4D97-AF65-F5344CB8AC3E}">
        <p14:creationId xmlns:p14="http://schemas.microsoft.com/office/powerpoint/2010/main" val="25135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3  </a:t>
            </a:r>
            <a:r>
              <a:rPr lang="zh-CN" altLang="en-US" dirty="0"/>
              <a:t>实验使用器材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13C861D-407C-E792-C805-FD63A65AF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52016"/>
              </p:ext>
            </p:extLst>
          </p:nvPr>
        </p:nvGraphicFramePr>
        <p:xfrm>
          <a:off x="971004" y="1323971"/>
          <a:ext cx="10249992" cy="491373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416664">
                  <a:extLst>
                    <a:ext uri="{9D8B030D-6E8A-4147-A177-3AD203B41FA5}">
                      <a16:colId xmlns:a16="http://schemas.microsoft.com/office/drawing/2014/main" val="2591215539"/>
                    </a:ext>
                  </a:extLst>
                </a:gridCol>
                <a:gridCol w="3416664">
                  <a:extLst>
                    <a:ext uri="{9D8B030D-6E8A-4147-A177-3AD203B41FA5}">
                      <a16:colId xmlns:a16="http://schemas.microsoft.com/office/drawing/2014/main" val="2041389875"/>
                    </a:ext>
                  </a:extLst>
                </a:gridCol>
                <a:gridCol w="3416664">
                  <a:extLst>
                    <a:ext uri="{9D8B030D-6E8A-4147-A177-3AD203B41FA5}">
                      <a16:colId xmlns:a16="http://schemas.microsoft.com/office/drawing/2014/main" val="2198258583"/>
                    </a:ext>
                  </a:extLst>
                </a:gridCol>
              </a:tblGrid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+mj-ea"/>
                          <a:ea typeface="+mj-ea"/>
                        </a:rPr>
                        <a:t>芯片型号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+mj-ea"/>
                          <a:ea typeface="+mj-ea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+mj-ea"/>
                          <a:ea typeface="+mj-ea"/>
                        </a:rPr>
                        <a:t>数量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793687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pt-BR" altLang="zh-CN" b="0" dirty="0">
                          <a:latin typeface="+mj-ea"/>
                          <a:ea typeface="+mj-ea"/>
                        </a:rPr>
                        <a:t>74LS373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CN" b="0" dirty="0">
                          <a:latin typeface="+mj-ea"/>
                          <a:ea typeface="+mj-ea"/>
                        </a:rPr>
                        <a:t>8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位锁存器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117071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pt-BR" altLang="zh-CN" b="0" dirty="0">
                          <a:latin typeface="+mj-ea"/>
                          <a:ea typeface="+mj-ea"/>
                        </a:rPr>
                        <a:t>74LS148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zh-CN" b="0" dirty="0">
                          <a:latin typeface="+mj-ea"/>
                          <a:ea typeface="+mj-ea"/>
                        </a:rPr>
                        <a:t>8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线 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– 3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线优先编码器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609655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pt-BR" altLang="zh-CN" b="0" dirty="0">
                          <a:latin typeface="+mj-ea"/>
                          <a:ea typeface="+mj-ea"/>
                        </a:rPr>
                        <a:t>74LS190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BCD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同步加 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减计数器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6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601687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pt-BR" altLang="zh-CN" b="0" dirty="0">
                          <a:latin typeface="+mj-ea"/>
                          <a:ea typeface="+mj-ea"/>
                        </a:rPr>
                        <a:t>74LS74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带置位复位正触发双 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D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触发器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402158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74LS21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4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输入端双与门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473636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74LS32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输入端四或门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241244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74LS11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3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输入端 </a:t>
                      </a:r>
                      <a:r>
                        <a:rPr lang="en-US" altLang="zh-CN" b="0" dirty="0">
                          <a:latin typeface="+mj-ea"/>
                          <a:ea typeface="+mj-ea"/>
                        </a:rPr>
                        <a:t>3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与门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623806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74LS08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输入端四与门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378912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74LS00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2 </a:t>
                      </a:r>
                      <a:r>
                        <a:rPr lang="zh-CN" altLang="en-US" b="0" dirty="0">
                          <a:latin typeface="+mj-ea"/>
                          <a:ea typeface="+mj-ea"/>
                        </a:rPr>
                        <a:t>输入端四与非门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612538"/>
                  </a:ext>
                </a:extLst>
              </a:tr>
              <a:tr h="40947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74LS04</a:t>
                      </a:r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六反相器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901227"/>
                  </a:ext>
                </a:extLst>
              </a:tr>
              <a:tr h="40947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+mj-ea"/>
                          <a:ea typeface="+mj-ea"/>
                        </a:rPr>
                        <a:t>若干开关和导线</a:t>
                      </a:r>
                      <a:endParaRPr lang="en-US" altLang="zh-CN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552632"/>
                  </a:ext>
                </a:extLst>
              </a:tr>
            </a:tbl>
          </a:graphicData>
        </a:graphic>
      </p:graphicFrame>
      <p:pic>
        <p:nvPicPr>
          <p:cNvPr id="3" name="图片 2" descr="timg[1]">
            <a:extLst>
              <a:ext uri="{FF2B5EF4-FFF2-40B4-BE49-F238E27FC236}">
                <a16:creationId xmlns:a16="http://schemas.microsoft.com/office/drawing/2014/main" id="{D0C930A5-61E2-DD87-889D-826F3D9B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8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4  </a:t>
            </a:r>
            <a:r>
              <a:rPr lang="zh-CN" altLang="en-US" dirty="0"/>
              <a:t>逻辑电路原理图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C41870-D127-6618-2E64-8E116B64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783" y="945250"/>
            <a:ext cx="8264434" cy="5877914"/>
          </a:xfrm>
          <a:prstGeom prst="rect">
            <a:avLst/>
          </a:prstGeom>
        </p:spPr>
      </p:pic>
      <p:pic>
        <p:nvPicPr>
          <p:cNvPr id="4" name="图片 3" descr="timg[1]">
            <a:extLst>
              <a:ext uri="{FF2B5EF4-FFF2-40B4-BE49-F238E27FC236}">
                <a16:creationId xmlns:a16="http://schemas.microsoft.com/office/drawing/2014/main" id="{335D2EAC-6A70-435B-314A-59EBEB5F18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342CDD-A892-7F9E-4534-EC272826880B}"/>
              </a:ext>
            </a:extLst>
          </p:cNvPr>
          <p:cNvSpPr txBox="1"/>
          <p:nvPr/>
        </p:nvSpPr>
        <p:spPr>
          <a:xfrm>
            <a:off x="9740388" y="1063177"/>
            <a:ext cx="155012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计分模块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E0931F-1585-4EA2-A855-583BB2CDAAB7}"/>
              </a:ext>
            </a:extLst>
          </p:cNvPr>
          <p:cNvSpPr txBox="1"/>
          <p:nvPr/>
        </p:nvSpPr>
        <p:spPr>
          <a:xfrm>
            <a:off x="9339571" y="5231396"/>
            <a:ext cx="155012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计时模块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A0F468-8F6D-B3CA-47A2-51A37083812A}"/>
              </a:ext>
            </a:extLst>
          </p:cNvPr>
          <p:cNvSpPr txBox="1"/>
          <p:nvPr/>
        </p:nvSpPr>
        <p:spPr>
          <a:xfrm>
            <a:off x="1748734" y="3335987"/>
            <a:ext cx="155012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抢答模块</a:t>
            </a:r>
          </a:p>
        </p:txBody>
      </p:sp>
    </p:spTree>
    <p:extLst>
      <p:ext uri="{BB962C8B-B14F-4D97-AF65-F5344CB8AC3E}">
        <p14:creationId xmlns:p14="http://schemas.microsoft.com/office/powerpoint/2010/main" val="232848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4  </a:t>
            </a:r>
            <a:r>
              <a:rPr lang="zh-CN" altLang="en-US" dirty="0"/>
              <a:t>逻辑电路原理图</a:t>
            </a:r>
          </a:p>
        </p:txBody>
      </p:sp>
      <p:pic>
        <p:nvPicPr>
          <p:cNvPr id="4" name="图片 3" descr="timg[1]">
            <a:extLst>
              <a:ext uri="{FF2B5EF4-FFF2-40B4-BE49-F238E27FC236}">
                <a16:creationId xmlns:a16="http://schemas.microsoft.com/office/drawing/2014/main" id="{335D2EAC-6A70-435B-314A-59EBEB5F18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  <p:pic>
        <p:nvPicPr>
          <p:cNvPr id="3" name="2023-11-08 15-41-33">
            <a:hlinkClick r:id="" action="ppaction://media"/>
            <a:extLst>
              <a:ext uri="{FF2B5EF4-FFF2-40B4-BE49-F238E27FC236}">
                <a16:creationId xmlns:a16="http://schemas.microsoft.com/office/drawing/2014/main" id="{469F9955-0D38-7223-08FB-91B32CAF65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" end="1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D27C79-385F-1F1A-84D0-D8877E4679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225" y="402578"/>
            <a:ext cx="3851275" cy="461665"/>
          </a:xfrm>
        </p:spPr>
        <p:txBody>
          <a:bodyPr/>
          <a:lstStyle/>
          <a:p>
            <a:pPr lvl="0"/>
            <a:r>
              <a:rPr lang="en-US" altLang="zh-CN" dirty="0"/>
              <a:t>PART 4  </a:t>
            </a:r>
            <a:r>
              <a:rPr lang="zh-CN" altLang="en-US" dirty="0"/>
              <a:t>逻辑电路原理图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BE39748-2034-70CA-8691-CA3F5CC5E690}"/>
              </a:ext>
            </a:extLst>
          </p:cNvPr>
          <p:cNvGrpSpPr/>
          <p:nvPr/>
        </p:nvGrpSpPr>
        <p:grpSpPr>
          <a:xfrm>
            <a:off x="5877306" y="1062591"/>
            <a:ext cx="4822302" cy="5590458"/>
            <a:chOff x="6398693" y="1062591"/>
            <a:chExt cx="4822302" cy="559045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182420D-90FA-B9F7-8B92-B4BAF5A31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8693" y="1062593"/>
              <a:ext cx="4822302" cy="559045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386A3B1-039A-F539-4F69-9C749871C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2897" y="5255744"/>
              <a:ext cx="658098" cy="6654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BC8258D-DC60-064A-EC36-AE44E63F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6565" y="1062591"/>
              <a:ext cx="994429" cy="1670099"/>
            </a:xfrm>
            <a:prstGeom prst="rect">
              <a:avLst/>
            </a:prstGeom>
          </p:spPr>
        </p:pic>
      </p:grpSp>
      <p:pic>
        <p:nvPicPr>
          <p:cNvPr id="4" name="图片 3" descr="timg[1]">
            <a:extLst>
              <a:ext uri="{FF2B5EF4-FFF2-40B4-BE49-F238E27FC236}">
                <a16:creationId xmlns:a16="http://schemas.microsoft.com/office/drawing/2014/main" id="{335D2EAC-6A70-435B-314A-59EBEB5F18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0995" y="5886995"/>
            <a:ext cx="971006" cy="9710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7F48F2E-5267-DC81-29F5-3C49F02A4CCE}"/>
              </a:ext>
            </a:extLst>
          </p:cNvPr>
          <p:cNvSpPr txBox="1"/>
          <p:nvPr/>
        </p:nvSpPr>
        <p:spPr>
          <a:xfrm>
            <a:off x="10598332" y="2660749"/>
            <a:ext cx="155012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→ 计分模块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24344C-24F3-7E0B-F304-CA0A143E2AA5}"/>
              </a:ext>
            </a:extLst>
          </p:cNvPr>
          <p:cNvSpPr txBox="1"/>
          <p:nvPr/>
        </p:nvSpPr>
        <p:spPr>
          <a:xfrm>
            <a:off x="9956641" y="5315479"/>
            <a:ext cx="155012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→ 计时模块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BAD94A-D54B-073E-7A54-F385020260B9}"/>
              </a:ext>
            </a:extLst>
          </p:cNvPr>
          <p:cNvSpPr txBox="1"/>
          <p:nvPr/>
        </p:nvSpPr>
        <p:spPr>
          <a:xfrm>
            <a:off x="5601642" y="4041081"/>
            <a:ext cx="509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选手抢答开关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4966877-01D9-F952-3BC4-6728AE3229C6}"/>
              </a:ext>
            </a:extLst>
          </p:cNvPr>
          <p:cNvSpPr txBox="1"/>
          <p:nvPr/>
        </p:nvSpPr>
        <p:spPr>
          <a:xfrm>
            <a:off x="6204986" y="58238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抢答开始开关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142E3B-CAEA-AF00-4E19-FD937FE3A011}"/>
              </a:ext>
            </a:extLst>
          </p:cNvPr>
          <p:cNvSpPr txBox="1"/>
          <p:nvPr/>
        </p:nvSpPr>
        <p:spPr>
          <a:xfrm>
            <a:off x="5420156" y="34957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抢答重置开关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AA3AA3-968C-1312-145F-8E1EAE542553}"/>
              </a:ext>
            </a:extLst>
          </p:cNvPr>
          <p:cNvSpPr txBox="1"/>
          <p:nvPr/>
        </p:nvSpPr>
        <p:spPr>
          <a:xfrm>
            <a:off x="6029790" y="9663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抢答开始指示灯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CC1E0D0-45F3-2B39-1DA2-E82378FB3D1D}"/>
              </a:ext>
            </a:extLst>
          </p:cNvPr>
          <p:cNvSpPr txBox="1"/>
          <p:nvPr/>
        </p:nvSpPr>
        <p:spPr>
          <a:xfrm>
            <a:off x="8502238" y="9663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抢答结束指示灯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FC7544-48B8-9C47-733D-4A5E0F39624B}"/>
              </a:ext>
            </a:extLst>
          </p:cNvPr>
          <p:cNvSpPr txBox="1"/>
          <p:nvPr/>
        </p:nvSpPr>
        <p:spPr>
          <a:xfrm>
            <a:off x="10622340" y="34862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抢答选手显示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064E4E-C20C-49D8-D7D5-29F5FE51F24A}"/>
              </a:ext>
            </a:extLst>
          </p:cNvPr>
          <p:cNvSpPr txBox="1"/>
          <p:nvPr/>
        </p:nvSpPr>
        <p:spPr>
          <a:xfrm>
            <a:off x="6456434" y="62981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抢答选手指示灯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F546E5-43D7-0D15-F003-9ACA1F2CB020}"/>
              </a:ext>
            </a:extLst>
          </p:cNvPr>
          <p:cNvSpPr txBox="1"/>
          <p:nvPr/>
        </p:nvSpPr>
        <p:spPr>
          <a:xfrm>
            <a:off x="827314" y="1062592"/>
            <a:ext cx="4377451" cy="5081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600" b="1" dirty="0">
                <a:latin typeface="+mj-ea"/>
                <a:ea typeface="+mj-ea"/>
              </a:rPr>
              <a:t>抢答模块</a:t>
            </a:r>
            <a:endParaRPr lang="en-US" altLang="zh-CN" sz="2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+mj-ea"/>
                <a:ea typeface="+mj-ea"/>
              </a:rPr>
              <a:t>实现功能：</a:t>
            </a:r>
            <a:endParaRPr lang="en-US" altLang="zh-CN" sz="1600" b="1" dirty="0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ea"/>
                <a:ea typeface="+mj-ea"/>
              </a:rPr>
              <a:t>4</a:t>
            </a:r>
            <a:r>
              <a:rPr lang="zh-CN" altLang="en-US" sz="1600" dirty="0">
                <a:latin typeface="+mj-ea"/>
                <a:ea typeface="+mj-ea"/>
              </a:rPr>
              <a:t>组参赛选手进行抢答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抢先按下开关的那组指示灯亮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数码管显示该组号码并保持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某组抢答成功后封锁其他组的抢答权限</a:t>
            </a:r>
            <a:endParaRPr lang="en-US" altLang="zh-CN" sz="1600" dirty="0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可对所有</a:t>
            </a:r>
            <a:r>
              <a:rPr lang="en-US" altLang="zh-CN" sz="1600" dirty="0">
                <a:latin typeface="+mj-ea"/>
                <a:ea typeface="+mj-ea"/>
              </a:rPr>
              <a:t>LED</a:t>
            </a:r>
            <a:r>
              <a:rPr lang="zh-CN" altLang="en-US" sz="1600" dirty="0">
                <a:latin typeface="+mj-ea"/>
                <a:ea typeface="+mj-ea"/>
              </a:rPr>
              <a:t>清零开始新一轮抢答</a:t>
            </a:r>
            <a:endParaRPr lang="en-US" altLang="zh-CN" sz="2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latin typeface="+mj-ea"/>
                <a:ea typeface="+mj-ea"/>
              </a:rPr>
              <a:t>实现原理：</a:t>
            </a:r>
            <a:endParaRPr lang="en-US" altLang="zh-CN" sz="16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+mj-ea"/>
                <a:ea typeface="+mj-ea"/>
              </a:rPr>
              <a:t>开关阵列电路连接在锁存器输入端，当所有开关均未按下时，锁存器输出全为高电平，当任一开关按下时，相应输出信号为低电平，反馈信号变为低电平，作用于锁存器使能端，使锁存器被封锁，输出保持在封锁前的状态。</a:t>
            </a:r>
            <a:endParaRPr lang="zh-CN" altLang="en-US" sz="2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216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PLUS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PLU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7934b4b-eba6-486d-bfc1-4b8e3fe39092" xsi:nil="true"/>
    <_ip_UnifiedCompliancePolicyProperties xmlns="http://schemas.microsoft.com/sharepoint/v3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Props1.xml><?xml version="1.0" encoding="utf-8"?>
<ds:datastoreItem xmlns:ds="http://schemas.openxmlformats.org/officeDocument/2006/customXml" ds:itemID="{B1E3BE4B-5B7B-4F5A-9EBC-BAF0BF6B9D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370A9E-8C87-4694-9B39-B8102639F2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70AB0-D049-4483-A278-9E817D8A363C}">
  <ds:schemaRefs>
    <ds:schemaRef ds:uri="0a5c0dea-e5d7-4228-9256-3793bb42faa5"/>
    <ds:schemaRef ds:uri="http://schemas.microsoft.com/office/2006/metadata/properties"/>
    <ds:schemaRef ds:uri="http://purl.org/dc/elements/1.1/"/>
    <ds:schemaRef ds:uri="http://www.w3.org/XML/1998/namespace"/>
    <ds:schemaRef ds:uri="http://schemas.microsoft.com/sharepoint/v3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97934b4b-eba6-486d-bfc1-4b8e3fe39092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 官方模板</Template>
  <TotalTime>1238</TotalTime>
  <Words>751</Words>
  <Application>Microsoft Office PowerPoint</Application>
  <PresentationFormat>宽屏</PresentationFormat>
  <Paragraphs>126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微软雅黑</vt:lpstr>
      <vt:lpstr>微软雅黑 Light</vt:lpstr>
      <vt:lpstr>Arial</vt:lpstr>
      <vt:lpstr>Arial Black</vt:lpstr>
      <vt:lpstr>Wingdings</vt:lpstr>
      <vt:lpstr>OfficePLUS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Lee shize</dc:creator>
  <cp:lastModifiedBy>Minmus Lin</cp:lastModifiedBy>
  <cp:revision>50</cp:revision>
  <dcterms:created xsi:type="dcterms:W3CDTF">2022-09-02T07:40:40Z</dcterms:created>
  <dcterms:modified xsi:type="dcterms:W3CDTF">2023-11-08T10:53:18Z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  <property fmtid="{D5CDD505-2E9C-101B-9397-08002B2CF9AE}" pid="3" name="MediaServiceImageTags">
    <vt:lpwstr/>
  </property>
</Properties>
</file>